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4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3"/>
  </p:notesMasterIdLst>
  <p:sldIdLst>
    <p:sldId id="282" r:id="rId5"/>
    <p:sldId id="2076137743" r:id="rId6"/>
    <p:sldId id="2076137747" r:id="rId7"/>
    <p:sldId id="2076137745" r:id="rId8"/>
    <p:sldId id="2076137744" r:id="rId9"/>
    <p:sldId id="2076137748" r:id="rId10"/>
    <p:sldId id="2076137752" r:id="rId11"/>
    <p:sldId id="2076137754" r:id="rId12"/>
    <p:sldId id="2076137742" r:id="rId13"/>
    <p:sldId id="3049" r:id="rId14"/>
    <p:sldId id="3050" r:id="rId15"/>
    <p:sldId id="3042" r:id="rId16"/>
    <p:sldId id="3043" r:id="rId17"/>
    <p:sldId id="524" r:id="rId18"/>
    <p:sldId id="3044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2938" r:id="rId27"/>
    <p:sldId id="548" r:id="rId28"/>
    <p:sldId id="661" r:id="rId29"/>
    <p:sldId id="2076137737" r:id="rId30"/>
    <p:sldId id="2076137738" r:id="rId31"/>
    <p:sldId id="2076137739" r:id="rId32"/>
    <p:sldId id="319" r:id="rId33"/>
    <p:sldId id="2076137740" r:id="rId34"/>
    <p:sldId id="2076137741" r:id="rId35"/>
    <p:sldId id="3047" r:id="rId36"/>
    <p:sldId id="256" r:id="rId37"/>
    <p:sldId id="301" r:id="rId38"/>
    <p:sldId id="306" r:id="rId39"/>
    <p:sldId id="307" r:id="rId40"/>
    <p:sldId id="2076137686" r:id="rId41"/>
    <p:sldId id="2076137690" r:id="rId42"/>
    <p:sldId id="2076137691" r:id="rId43"/>
    <p:sldId id="2076137688" r:id="rId44"/>
    <p:sldId id="2076137704" r:id="rId45"/>
    <p:sldId id="2076137679" r:id="rId46"/>
    <p:sldId id="2076137680" r:id="rId47"/>
    <p:sldId id="2076137712" r:id="rId48"/>
    <p:sldId id="2076137685" r:id="rId49"/>
    <p:sldId id="2076137692" r:id="rId50"/>
    <p:sldId id="2076137694" r:id="rId51"/>
    <p:sldId id="2076137695" r:id="rId52"/>
    <p:sldId id="2076137699" r:id="rId53"/>
    <p:sldId id="2076137698" r:id="rId54"/>
    <p:sldId id="2076137706" r:id="rId55"/>
    <p:sldId id="2076137709" r:id="rId56"/>
    <p:sldId id="2076137713" r:id="rId57"/>
    <p:sldId id="2076137736" r:id="rId58"/>
    <p:sldId id="2076137714" r:id="rId59"/>
    <p:sldId id="3048" r:id="rId60"/>
    <p:sldId id="3051" r:id="rId61"/>
    <p:sldId id="2907" r:id="rId62"/>
    <p:sldId id="2908" r:id="rId63"/>
    <p:sldId id="2909" r:id="rId64"/>
    <p:sldId id="3053" r:id="rId65"/>
    <p:sldId id="3054" r:id="rId66"/>
    <p:sldId id="3055" r:id="rId67"/>
    <p:sldId id="3056" r:id="rId68"/>
    <p:sldId id="3052" r:id="rId69"/>
    <p:sldId id="3058" r:id="rId70"/>
    <p:sldId id="3057" r:id="rId71"/>
    <p:sldId id="2913" r:id="rId72"/>
    <p:sldId id="3059" r:id="rId73"/>
    <p:sldId id="2076137716" r:id="rId74"/>
    <p:sldId id="2076137721" r:id="rId75"/>
    <p:sldId id="2076137729" r:id="rId76"/>
    <p:sldId id="2076137730" r:id="rId77"/>
    <p:sldId id="2076137733" r:id="rId78"/>
    <p:sldId id="2076137734" r:id="rId79"/>
    <p:sldId id="2076137724" r:id="rId80"/>
    <p:sldId id="2076137719" r:id="rId81"/>
    <p:sldId id="2076137718" r:id="rId82"/>
    <p:sldId id="2076137722" r:id="rId83"/>
    <p:sldId id="2076137723" r:id="rId84"/>
    <p:sldId id="2076137725" r:id="rId85"/>
    <p:sldId id="2076137735" r:id="rId86"/>
    <p:sldId id="2076137731" r:id="rId87"/>
    <p:sldId id="2076137726" r:id="rId88"/>
    <p:sldId id="2076137732" r:id="rId89"/>
    <p:sldId id="2076137715" r:id="rId90"/>
    <p:sldId id="2076137728" r:id="rId91"/>
    <p:sldId id="2076137753" r:id="rId9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5"/>
            <p14:sldId id="2076137744"/>
            <p14:sldId id="2076137748"/>
            <p14:sldId id="2076137752"/>
            <p14:sldId id="2076137754"/>
            <p14:sldId id="2076137742"/>
            <p14:sldId id="3049"/>
            <p14:sldId id="3050"/>
            <p14:sldId id="3042"/>
            <p14:sldId id="3043"/>
            <p14:sldId id="524"/>
            <p14:sldId id="3044"/>
            <p14:sldId id="533"/>
            <p14:sldId id="534"/>
            <p14:sldId id="535"/>
            <p14:sldId id="536"/>
            <p14:sldId id="537"/>
            <p14:sldId id="538"/>
            <p14:sldId id="539"/>
            <p14:sldId id="2938"/>
            <p14:sldId id="548"/>
            <p14:sldId id="661"/>
            <p14:sldId id="2076137737"/>
            <p14:sldId id="2076137738"/>
            <p14:sldId id="2076137739"/>
            <p14:sldId id="319"/>
            <p14:sldId id="2076137740"/>
            <p14:sldId id="2076137741"/>
            <p14:sldId id="3047"/>
            <p14:sldId id="256"/>
            <p14:sldId id="301"/>
            <p14:sldId id="306"/>
            <p14:sldId id="307"/>
            <p14:sldId id="2076137686"/>
            <p14:sldId id="2076137690"/>
            <p14:sldId id="2076137691"/>
            <p14:sldId id="2076137688"/>
            <p14:sldId id="2076137704"/>
            <p14:sldId id="2076137679"/>
            <p14:sldId id="2076137680"/>
            <p14:sldId id="2076137712"/>
            <p14:sldId id="2076137685"/>
            <p14:sldId id="2076137692"/>
            <p14:sldId id="2076137694"/>
            <p14:sldId id="2076137695"/>
            <p14:sldId id="2076137699"/>
            <p14:sldId id="2076137698"/>
            <p14:sldId id="2076137706"/>
            <p14:sldId id="2076137709"/>
            <p14:sldId id="2076137713"/>
            <p14:sldId id="2076137736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3056"/>
            <p14:sldId id="3052"/>
            <p14:sldId id="3058"/>
            <p14:sldId id="3057"/>
            <p14:sldId id="2913"/>
            <p14:sldId id="3059"/>
            <p14:sldId id="2076137716"/>
            <p14:sldId id="2076137721"/>
            <p14:sldId id="2076137729"/>
            <p14:sldId id="2076137730"/>
            <p14:sldId id="2076137733"/>
            <p14:sldId id="2076137734"/>
            <p14:sldId id="2076137724"/>
            <p14:sldId id="2076137719"/>
            <p14:sldId id="2076137718"/>
            <p14:sldId id="2076137722"/>
            <p14:sldId id="2076137723"/>
            <p14:sldId id="2076137725"/>
            <p14:sldId id="2076137735"/>
            <p14:sldId id="2076137731"/>
            <p14:sldId id="2076137726"/>
            <p14:sldId id="2076137732"/>
            <p14:sldId id="2076137715"/>
            <p14:sldId id="2076137728"/>
            <p14:sldId id="2076137753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8" autoAdjust="0"/>
    <p:restoredTop sz="93263" autoAdjust="0"/>
  </p:normalViewPr>
  <p:slideViewPr>
    <p:cSldViewPr snapToGrid="0" snapToObjects="1">
      <p:cViewPr varScale="1">
        <p:scale>
          <a:sx n="140" d="100"/>
          <a:sy n="140" d="100"/>
        </p:scale>
        <p:origin x="77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https://github.com/lucasjellema/fontys-2022-microservices-kafka-dapr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11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94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4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7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4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8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998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8309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693317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43401" y="0"/>
            <a:ext cx="4798676" cy="5143500"/>
          </a:xfrm>
          <a:prstGeom prst="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1" y="0"/>
            <a:ext cx="2374899" cy="415370"/>
          </a:xfrm>
          <a:solidFill>
            <a:schemeClr val="bg1">
              <a:lumMod val="50000"/>
            </a:schemeClr>
          </a:solidFill>
        </p:spPr>
        <p:txBody>
          <a:bodyPr lIns="182880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1350" y="531890"/>
            <a:ext cx="458470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4307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5" pos="3473">
          <p15:clr>
            <a:srgbClr val="5ACBF0"/>
          </p15:clr>
        </p15:guide>
        <p15:guide id="6" pos="4211">
          <p15:clr>
            <a:srgbClr val="5ACBF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97158"/>
            <a:ext cx="4000500" cy="3531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20219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4000500" cy="27667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4BAC9-2542-4822-9C55-4B2E039BBE54}"/>
              </a:ext>
            </a:extLst>
          </p:cNvPr>
          <p:cNvSpPr/>
          <p:nvPr/>
        </p:nvSpPr>
        <p:spPr>
          <a:xfrm>
            <a:off x="1247956" y="37889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5D3C42-C92E-4E83-B2FA-8207925EE200}"/>
              </a:ext>
            </a:extLst>
          </p:cNvPr>
          <p:cNvSpPr/>
          <p:nvPr userDrawn="1"/>
        </p:nvSpPr>
        <p:spPr>
          <a:xfrm>
            <a:off x="211302" y="1"/>
            <a:ext cx="640613" cy="477002"/>
          </a:xfrm>
          <a:custGeom>
            <a:avLst/>
            <a:gdLst>
              <a:gd name="connsiteX0" fmla="*/ 0 w 854151"/>
              <a:gd name="connsiteY0" fmla="*/ 0 h 636003"/>
              <a:gd name="connsiteX1" fmla="*/ 854151 w 854151"/>
              <a:gd name="connsiteY1" fmla="*/ 0 h 636003"/>
              <a:gd name="connsiteX2" fmla="*/ 850611 w 854151"/>
              <a:gd name="connsiteY2" fmla="*/ 424698 h 636003"/>
              <a:gd name="connsiteX3" fmla="*/ 427625 w 854151"/>
              <a:gd name="connsiteY3" fmla="*/ 636003 h 636003"/>
              <a:gd name="connsiteX4" fmla="*/ 0 w 854151"/>
              <a:gd name="connsiteY4" fmla="*/ 419682 h 63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51" h="636003">
                <a:moveTo>
                  <a:pt x="0" y="0"/>
                </a:moveTo>
                <a:lnTo>
                  <a:pt x="854151" y="0"/>
                </a:lnTo>
                <a:lnTo>
                  <a:pt x="850611" y="424698"/>
                </a:lnTo>
                <a:lnTo>
                  <a:pt x="427625" y="636003"/>
                </a:lnTo>
                <a:lnTo>
                  <a:pt x="0" y="419682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312C0C-F49B-4AFD-87E0-1586D6EF8AE5}"/>
              </a:ext>
            </a:extLst>
          </p:cNvPr>
          <p:cNvSpPr/>
          <p:nvPr/>
        </p:nvSpPr>
        <p:spPr>
          <a:xfrm>
            <a:off x="544697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7BE46-C6B4-4D7A-93AA-93A654A23CCD}"/>
              </a:ext>
            </a:extLst>
          </p:cNvPr>
          <p:cNvSpPr/>
          <p:nvPr userDrawn="1"/>
        </p:nvSpPr>
        <p:spPr>
          <a:xfrm>
            <a:off x="1598768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23EEB3-5394-4252-89D2-91778768A382}"/>
              </a:ext>
            </a:extLst>
          </p:cNvPr>
          <p:cNvSpPr/>
          <p:nvPr userDrawn="1"/>
        </p:nvSpPr>
        <p:spPr>
          <a:xfrm>
            <a:off x="2295677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9E826C-2249-4ED5-9A53-05929318E1F3}"/>
              </a:ext>
            </a:extLst>
          </p:cNvPr>
          <p:cNvSpPr/>
          <p:nvPr userDrawn="1"/>
        </p:nvSpPr>
        <p:spPr>
          <a:xfrm>
            <a:off x="2652840" y="38524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B4BC3D-E96B-4F9D-A0AA-9D5F5414A6AE}"/>
              </a:ext>
            </a:extLst>
          </p:cNvPr>
          <p:cNvSpPr/>
          <p:nvPr userDrawn="1"/>
        </p:nvSpPr>
        <p:spPr>
          <a:xfrm>
            <a:off x="3349749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AF89D7F-023D-4E17-B749-5822862CB75E}"/>
              </a:ext>
            </a:extLst>
          </p:cNvPr>
          <p:cNvSpPr/>
          <p:nvPr userDrawn="1"/>
        </p:nvSpPr>
        <p:spPr>
          <a:xfrm>
            <a:off x="3001296" y="3450"/>
            <a:ext cx="640849" cy="505304"/>
          </a:xfrm>
          <a:custGeom>
            <a:avLst/>
            <a:gdLst>
              <a:gd name="connsiteX0" fmla="*/ 0 w 854465"/>
              <a:gd name="connsiteY0" fmla="*/ 0 h 673738"/>
              <a:gd name="connsiteX1" fmla="*/ 854465 w 854465"/>
              <a:gd name="connsiteY1" fmla="*/ 0 h 673738"/>
              <a:gd name="connsiteX2" fmla="*/ 850611 w 854465"/>
              <a:gd name="connsiteY2" fmla="*/ 462433 h 673738"/>
              <a:gd name="connsiteX3" fmla="*/ 427625 w 854465"/>
              <a:gd name="connsiteY3" fmla="*/ 673738 h 673738"/>
              <a:gd name="connsiteX4" fmla="*/ 0 w 854465"/>
              <a:gd name="connsiteY4" fmla="*/ 457417 h 67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65" h="673738">
                <a:moveTo>
                  <a:pt x="0" y="0"/>
                </a:moveTo>
                <a:lnTo>
                  <a:pt x="854465" y="0"/>
                </a:lnTo>
                <a:lnTo>
                  <a:pt x="850611" y="462433"/>
                </a:lnTo>
                <a:lnTo>
                  <a:pt x="427625" y="673738"/>
                </a:lnTo>
                <a:lnTo>
                  <a:pt x="0" y="4574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D9AA66-F1C1-4B93-8984-974539B5939D}"/>
              </a:ext>
            </a:extLst>
          </p:cNvPr>
          <p:cNvSpPr/>
          <p:nvPr userDrawn="1"/>
        </p:nvSpPr>
        <p:spPr>
          <a:xfrm>
            <a:off x="1624171" y="0"/>
            <a:ext cx="640877" cy="508754"/>
          </a:xfrm>
          <a:custGeom>
            <a:avLst/>
            <a:gdLst>
              <a:gd name="connsiteX0" fmla="*/ 0 w 854503"/>
              <a:gd name="connsiteY0" fmla="*/ 0 h 678338"/>
              <a:gd name="connsiteX1" fmla="*/ 854503 w 854503"/>
              <a:gd name="connsiteY1" fmla="*/ 0 h 678338"/>
              <a:gd name="connsiteX2" fmla="*/ 850611 w 854503"/>
              <a:gd name="connsiteY2" fmla="*/ 467033 h 678338"/>
              <a:gd name="connsiteX3" fmla="*/ 427625 w 854503"/>
              <a:gd name="connsiteY3" fmla="*/ 678338 h 678338"/>
              <a:gd name="connsiteX4" fmla="*/ 0 w 854503"/>
              <a:gd name="connsiteY4" fmla="*/ 462017 h 67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03" h="678338">
                <a:moveTo>
                  <a:pt x="0" y="0"/>
                </a:moveTo>
                <a:lnTo>
                  <a:pt x="854503" y="0"/>
                </a:lnTo>
                <a:lnTo>
                  <a:pt x="850611" y="467033"/>
                </a:lnTo>
                <a:lnTo>
                  <a:pt x="427625" y="678338"/>
                </a:lnTo>
                <a:lnTo>
                  <a:pt x="0" y="4620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7FF8B2-39EA-4340-876F-0418EC9ECF9F}"/>
              </a:ext>
            </a:extLst>
          </p:cNvPr>
          <p:cNvSpPr/>
          <p:nvPr userDrawn="1"/>
        </p:nvSpPr>
        <p:spPr>
          <a:xfrm>
            <a:off x="3700562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B69E1D-79A1-4BCF-8F02-8AAFD05B18AC}"/>
              </a:ext>
            </a:extLst>
          </p:cNvPr>
          <p:cNvSpPr/>
          <p:nvPr userDrawn="1"/>
        </p:nvSpPr>
        <p:spPr>
          <a:xfrm>
            <a:off x="4051374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D416F0-1749-42AD-839E-04FACFC1B757}"/>
              </a:ext>
            </a:extLst>
          </p:cNvPr>
          <p:cNvSpPr/>
          <p:nvPr userDrawn="1"/>
        </p:nvSpPr>
        <p:spPr>
          <a:xfrm>
            <a:off x="4754633" y="37254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67C78E-479B-4D7B-BBFF-C5902FFC5ACA}"/>
              </a:ext>
            </a:extLst>
          </p:cNvPr>
          <p:cNvSpPr/>
          <p:nvPr userDrawn="1"/>
        </p:nvSpPr>
        <p:spPr>
          <a:xfrm>
            <a:off x="5076053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E3FB7C-5915-4CC1-AACC-FBAE85A2688F}"/>
              </a:ext>
            </a:extLst>
          </p:cNvPr>
          <p:cNvSpPr/>
          <p:nvPr userDrawn="1"/>
        </p:nvSpPr>
        <p:spPr>
          <a:xfrm>
            <a:off x="4734714" y="164110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E248E6-3ED4-43DF-A1A5-B8549D30E66B}"/>
              </a:ext>
            </a:extLst>
          </p:cNvPr>
          <p:cNvSpPr/>
          <p:nvPr userDrawn="1"/>
        </p:nvSpPr>
        <p:spPr>
          <a:xfrm>
            <a:off x="5432270" y="1634952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0F6ADF-8FBF-4182-BC61-C7DAB07D2A74}"/>
              </a:ext>
            </a:extLst>
          </p:cNvPr>
          <p:cNvSpPr/>
          <p:nvPr userDrawn="1"/>
        </p:nvSpPr>
        <p:spPr>
          <a:xfrm>
            <a:off x="5118794" y="1"/>
            <a:ext cx="640825" cy="502403"/>
          </a:xfrm>
          <a:custGeom>
            <a:avLst/>
            <a:gdLst>
              <a:gd name="connsiteX0" fmla="*/ 0 w 854433"/>
              <a:gd name="connsiteY0" fmla="*/ 0 h 669871"/>
              <a:gd name="connsiteX1" fmla="*/ 854433 w 854433"/>
              <a:gd name="connsiteY1" fmla="*/ 0 h 669871"/>
              <a:gd name="connsiteX2" fmla="*/ 850611 w 854433"/>
              <a:gd name="connsiteY2" fmla="*/ 458566 h 669871"/>
              <a:gd name="connsiteX3" fmla="*/ 427625 w 854433"/>
              <a:gd name="connsiteY3" fmla="*/ 669871 h 669871"/>
              <a:gd name="connsiteX4" fmla="*/ 0 w 854433"/>
              <a:gd name="connsiteY4" fmla="*/ 453550 h 66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33" h="669871">
                <a:moveTo>
                  <a:pt x="0" y="0"/>
                </a:moveTo>
                <a:lnTo>
                  <a:pt x="854433" y="0"/>
                </a:lnTo>
                <a:lnTo>
                  <a:pt x="850611" y="458566"/>
                </a:lnTo>
                <a:lnTo>
                  <a:pt x="427625" y="669871"/>
                </a:lnTo>
                <a:lnTo>
                  <a:pt x="0" y="45355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34951F-6B1C-44A1-B1B1-A3CD318ED1B2}"/>
              </a:ext>
            </a:extLst>
          </p:cNvPr>
          <p:cNvSpPr/>
          <p:nvPr userDrawn="1"/>
        </p:nvSpPr>
        <p:spPr>
          <a:xfrm>
            <a:off x="6129825" y="163495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0E3524-B4C0-4EE5-8620-FC77A6676DC7}"/>
              </a:ext>
            </a:extLst>
          </p:cNvPr>
          <p:cNvSpPr/>
          <p:nvPr userDrawn="1"/>
        </p:nvSpPr>
        <p:spPr>
          <a:xfrm>
            <a:off x="6483193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20B015-8E0C-47E1-A9DD-7B74D5BD6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99" t="21382" r="11638" b="21775"/>
          <a:stretch/>
        </p:blipFill>
        <p:spPr>
          <a:xfrm>
            <a:off x="6585038" y="2451325"/>
            <a:ext cx="1869711" cy="1375537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2A1330-3AEC-478A-A546-B6061242E1D6}"/>
              </a:ext>
            </a:extLst>
          </p:cNvPr>
          <p:cNvSpPr/>
          <p:nvPr userDrawn="1"/>
        </p:nvSpPr>
        <p:spPr>
          <a:xfrm>
            <a:off x="7184888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0A52A-D59E-4408-A1F1-324BD80C9B66}"/>
              </a:ext>
            </a:extLst>
          </p:cNvPr>
          <p:cNvSpPr/>
          <p:nvPr userDrawn="1"/>
        </p:nvSpPr>
        <p:spPr>
          <a:xfrm>
            <a:off x="7886584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4FF700-FC0D-4D62-A045-34C343EE59C3}"/>
              </a:ext>
            </a:extLst>
          </p:cNvPr>
          <p:cNvSpPr/>
          <p:nvPr userDrawn="1"/>
        </p:nvSpPr>
        <p:spPr>
          <a:xfrm>
            <a:off x="5076053" y="2256428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B33179-2EBE-481D-A07D-435F373A14CF}"/>
              </a:ext>
            </a:extLst>
          </p:cNvPr>
          <p:cNvSpPr/>
          <p:nvPr userDrawn="1"/>
        </p:nvSpPr>
        <p:spPr>
          <a:xfrm>
            <a:off x="7523318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4C9F2-8D5F-4C25-9B3C-43A039009E5B}"/>
              </a:ext>
            </a:extLst>
          </p:cNvPr>
          <p:cNvSpPr/>
          <p:nvPr userDrawn="1"/>
        </p:nvSpPr>
        <p:spPr>
          <a:xfrm>
            <a:off x="7184888" y="-2082"/>
            <a:ext cx="640895" cy="510836"/>
          </a:xfrm>
          <a:custGeom>
            <a:avLst/>
            <a:gdLst>
              <a:gd name="connsiteX0" fmla="*/ 0 w 854526"/>
              <a:gd name="connsiteY0" fmla="*/ 0 h 681114"/>
              <a:gd name="connsiteX1" fmla="*/ 854526 w 854526"/>
              <a:gd name="connsiteY1" fmla="*/ 0 h 681114"/>
              <a:gd name="connsiteX2" fmla="*/ 850611 w 854526"/>
              <a:gd name="connsiteY2" fmla="*/ 469809 h 681114"/>
              <a:gd name="connsiteX3" fmla="*/ 427625 w 854526"/>
              <a:gd name="connsiteY3" fmla="*/ 681114 h 681114"/>
              <a:gd name="connsiteX4" fmla="*/ 0 w 854526"/>
              <a:gd name="connsiteY4" fmla="*/ 464793 h 6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26" h="681114">
                <a:moveTo>
                  <a:pt x="0" y="0"/>
                </a:moveTo>
                <a:lnTo>
                  <a:pt x="854526" y="0"/>
                </a:lnTo>
                <a:lnTo>
                  <a:pt x="850611" y="469809"/>
                </a:lnTo>
                <a:lnTo>
                  <a:pt x="427625" y="681114"/>
                </a:lnTo>
                <a:lnTo>
                  <a:pt x="0" y="464793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872CE4-5954-4E05-80D5-30A0D014EF26}"/>
              </a:ext>
            </a:extLst>
          </p:cNvPr>
          <p:cNvSpPr/>
          <p:nvPr userDrawn="1"/>
        </p:nvSpPr>
        <p:spPr>
          <a:xfrm>
            <a:off x="5432270" y="2883750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7966BD0-559E-437E-8F5E-C38DDBDC3622}"/>
              </a:ext>
            </a:extLst>
          </p:cNvPr>
          <p:cNvSpPr/>
          <p:nvPr userDrawn="1"/>
        </p:nvSpPr>
        <p:spPr>
          <a:xfrm>
            <a:off x="5118793" y="351238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6BAD8-DE38-4681-B48C-3A39F8DBA365}"/>
              </a:ext>
            </a:extLst>
          </p:cNvPr>
          <p:cNvSpPr/>
          <p:nvPr userDrawn="1"/>
        </p:nvSpPr>
        <p:spPr>
          <a:xfrm>
            <a:off x="8588280" y="1000474"/>
            <a:ext cx="555721" cy="736290"/>
          </a:xfrm>
          <a:custGeom>
            <a:avLst/>
            <a:gdLst>
              <a:gd name="connsiteX0" fmla="*/ 439727 w 740961"/>
              <a:gd name="connsiteY0" fmla="*/ 0 h 981720"/>
              <a:gd name="connsiteX1" fmla="*/ 740961 w 740961"/>
              <a:gd name="connsiteY1" fmla="*/ 160391 h 981720"/>
              <a:gd name="connsiteX2" fmla="*/ 740961 w 740961"/>
              <a:gd name="connsiteY2" fmla="*/ 825191 h 981720"/>
              <a:gd name="connsiteX3" fmla="*/ 427625 w 740961"/>
              <a:gd name="connsiteY3" fmla="*/ 981720 h 981720"/>
              <a:gd name="connsiteX4" fmla="*/ 0 w 740961"/>
              <a:gd name="connsiteY4" fmla="*/ 765399 h 981720"/>
              <a:gd name="connsiteX5" fmla="*/ 0 w 740961"/>
              <a:gd name="connsiteY5" fmla="*/ 221211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61" h="981720">
                <a:moveTo>
                  <a:pt x="439727" y="0"/>
                </a:moveTo>
                <a:lnTo>
                  <a:pt x="740961" y="160391"/>
                </a:lnTo>
                <a:lnTo>
                  <a:pt x="740961" y="825191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ADD551A-D265-47F5-9D79-EAD8A1FC2212}"/>
              </a:ext>
            </a:extLst>
          </p:cNvPr>
          <p:cNvSpPr/>
          <p:nvPr userDrawn="1"/>
        </p:nvSpPr>
        <p:spPr>
          <a:xfrm>
            <a:off x="5439488" y="414367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D84AC9-50B0-4088-9CB9-F47403181BA7}"/>
              </a:ext>
            </a:extLst>
          </p:cNvPr>
          <p:cNvSpPr/>
          <p:nvPr userDrawn="1"/>
        </p:nvSpPr>
        <p:spPr>
          <a:xfrm>
            <a:off x="6129825" y="414367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31EC242-D9C8-4923-AFD5-DFD18015DF25}"/>
              </a:ext>
            </a:extLst>
          </p:cNvPr>
          <p:cNvSpPr/>
          <p:nvPr userDrawn="1"/>
        </p:nvSpPr>
        <p:spPr>
          <a:xfrm>
            <a:off x="5779528" y="4768137"/>
            <a:ext cx="641391" cy="375364"/>
          </a:xfrm>
          <a:custGeom>
            <a:avLst/>
            <a:gdLst>
              <a:gd name="connsiteX0" fmla="*/ 439727 w 855188"/>
              <a:gd name="connsiteY0" fmla="*/ 0 h 500485"/>
              <a:gd name="connsiteX1" fmla="*/ 855188 w 855188"/>
              <a:gd name="connsiteY1" fmla="*/ 221211 h 500485"/>
              <a:gd name="connsiteX2" fmla="*/ 852861 w 855188"/>
              <a:gd name="connsiteY2" fmla="*/ 500485 h 500485"/>
              <a:gd name="connsiteX3" fmla="*/ 0 w 855188"/>
              <a:gd name="connsiteY3" fmla="*/ 500485 h 500485"/>
              <a:gd name="connsiteX4" fmla="*/ 0 w 855188"/>
              <a:gd name="connsiteY4" fmla="*/ 221211 h 50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0485">
                <a:moveTo>
                  <a:pt x="439727" y="0"/>
                </a:moveTo>
                <a:lnTo>
                  <a:pt x="855188" y="221211"/>
                </a:lnTo>
                <a:lnTo>
                  <a:pt x="852861" y="500485"/>
                </a:lnTo>
                <a:lnTo>
                  <a:pt x="0" y="500485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EB9F71A-254B-4D52-B363-C0A75ECA96D7}"/>
              </a:ext>
            </a:extLst>
          </p:cNvPr>
          <p:cNvSpPr/>
          <p:nvPr userDrawn="1"/>
        </p:nvSpPr>
        <p:spPr>
          <a:xfrm>
            <a:off x="6469865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218E9C-1291-4C5F-98A9-EB57C5B368AA}"/>
              </a:ext>
            </a:extLst>
          </p:cNvPr>
          <p:cNvSpPr/>
          <p:nvPr userDrawn="1"/>
        </p:nvSpPr>
        <p:spPr>
          <a:xfrm>
            <a:off x="7160201" y="4775355"/>
            <a:ext cx="641391" cy="368145"/>
          </a:xfrm>
          <a:custGeom>
            <a:avLst/>
            <a:gdLst>
              <a:gd name="connsiteX0" fmla="*/ 439727 w 855188"/>
              <a:gd name="connsiteY0" fmla="*/ 0 h 490860"/>
              <a:gd name="connsiteX1" fmla="*/ 855188 w 855188"/>
              <a:gd name="connsiteY1" fmla="*/ 221211 h 490860"/>
              <a:gd name="connsiteX2" fmla="*/ 852941 w 855188"/>
              <a:gd name="connsiteY2" fmla="*/ 490860 h 490860"/>
              <a:gd name="connsiteX3" fmla="*/ 0 w 855188"/>
              <a:gd name="connsiteY3" fmla="*/ 490860 h 490860"/>
              <a:gd name="connsiteX4" fmla="*/ 0 w 855188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490860">
                <a:moveTo>
                  <a:pt x="439727" y="0"/>
                </a:moveTo>
                <a:lnTo>
                  <a:pt x="855188" y="221211"/>
                </a:lnTo>
                <a:lnTo>
                  <a:pt x="852941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5AF648A-4BF7-4F91-9873-44723D668A40}"/>
              </a:ext>
            </a:extLst>
          </p:cNvPr>
          <p:cNvSpPr/>
          <p:nvPr userDrawn="1"/>
        </p:nvSpPr>
        <p:spPr>
          <a:xfrm>
            <a:off x="7519893" y="414302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3F0254-CB27-4424-99C8-5D017646EA18}"/>
              </a:ext>
            </a:extLst>
          </p:cNvPr>
          <p:cNvSpPr/>
          <p:nvPr userDrawn="1"/>
        </p:nvSpPr>
        <p:spPr>
          <a:xfrm>
            <a:off x="7859933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AA76B9-A02A-428F-BAAF-F0DB0090BDF7}"/>
              </a:ext>
            </a:extLst>
          </p:cNvPr>
          <p:cNvSpPr/>
          <p:nvPr userDrawn="1"/>
        </p:nvSpPr>
        <p:spPr>
          <a:xfrm>
            <a:off x="8559665" y="4775355"/>
            <a:ext cx="584336" cy="368145"/>
          </a:xfrm>
          <a:custGeom>
            <a:avLst/>
            <a:gdLst>
              <a:gd name="connsiteX0" fmla="*/ 439727 w 779115"/>
              <a:gd name="connsiteY0" fmla="*/ 0 h 490860"/>
              <a:gd name="connsiteX1" fmla="*/ 779115 w 779115"/>
              <a:gd name="connsiteY1" fmla="*/ 180706 h 490860"/>
              <a:gd name="connsiteX2" fmla="*/ 779115 w 779115"/>
              <a:gd name="connsiteY2" fmla="*/ 490860 h 490860"/>
              <a:gd name="connsiteX3" fmla="*/ 0 w 779115"/>
              <a:gd name="connsiteY3" fmla="*/ 490860 h 490860"/>
              <a:gd name="connsiteX4" fmla="*/ 0 w 779115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115" h="490860">
                <a:moveTo>
                  <a:pt x="439727" y="0"/>
                </a:moveTo>
                <a:lnTo>
                  <a:pt x="779115" y="180706"/>
                </a:lnTo>
                <a:lnTo>
                  <a:pt x="779115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D89CCDF-5339-4E38-A96A-F2FAD84D1289}"/>
              </a:ext>
            </a:extLst>
          </p:cNvPr>
          <p:cNvSpPr/>
          <p:nvPr userDrawn="1"/>
        </p:nvSpPr>
        <p:spPr>
          <a:xfrm>
            <a:off x="8237432" y="162086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4150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26" Type="http://schemas.openxmlformats.org/officeDocument/2006/relationships/image" Target="../media/image114.png"/><Relationship Id="rId3" Type="http://schemas.openxmlformats.org/officeDocument/2006/relationships/image" Target="../media/image91.png"/><Relationship Id="rId21" Type="http://schemas.openxmlformats.org/officeDocument/2006/relationships/image" Target="../media/image109.png"/><Relationship Id="rId34" Type="http://schemas.openxmlformats.org/officeDocument/2006/relationships/image" Target="../media/image122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5" Type="http://schemas.openxmlformats.org/officeDocument/2006/relationships/image" Target="../media/image113.png"/><Relationship Id="rId33" Type="http://schemas.openxmlformats.org/officeDocument/2006/relationships/image" Target="../media/image121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29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24" Type="http://schemas.openxmlformats.org/officeDocument/2006/relationships/image" Target="../media/image112.png"/><Relationship Id="rId32" Type="http://schemas.openxmlformats.org/officeDocument/2006/relationships/image" Target="../media/image120.png"/><Relationship Id="rId5" Type="http://schemas.openxmlformats.org/officeDocument/2006/relationships/image" Target="../media/image93.jpeg"/><Relationship Id="rId15" Type="http://schemas.openxmlformats.org/officeDocument/2006/relationships/image" Target="../media/image103.png"/><Relationship Id="rId23" Type="http://schemas.openxmlformats.org/officeDocument/2006/relationships/image" Target="../media/image111.png"/><Relationship Id="rId28" Type="http://schemas.openxmlformats.org/officeDocument/2006/relationships/image" Target="../media/image116.png"/><Relationship Id="rId10" Type="http://schemas.openxmlformats.org/officeDocument/2006/relationships/image" Target="../media/image98.jpg"/><Relationship Id="rId19" Type="http://schemas.openxmlformats.org/officeDocument/2006/relationships/image" Target="../media/image107.png"/><Relationship Id="rId31" Type="http://schemas.openxmlformats.org/officeDocument/2006/relationships/image" Target="../media/image119.png"/><Relationship Id="rId4" Type="http://schemas.openxmlformats.org/officeDocument/2006/relationships/image" Target="../media/image92.png"/><Relationship Id="rId9" Type="http://schemas.openxmlformats.org/officeDocument/2006/relationships/image" Target="../media/image97.jpg"/><Relationship Id="rId14" Type="http://schemas.openxmlformats.org/officeDocument/2006/relationships/image" Target="../media/image102.png"/><Relationship Id="rId22" Type="http://schemas.openxmlformats.org/officeDocument/2006/relationships/image" Target="../media/image110.jpeg"/><Relationship Id="rId27" Type="http://schemas.openxmlformats.org/officeDocument/2006/relationships/image" Target="../media/image115.png"/><Relationship Id="rId30" Type="http://schemas.openxmlformats.org/officeDocument/2006/relationships/image" Target="../media/image118.png"/><Relationship Id="rId8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jpeg"/><Relationship Id="rId21" Type="http://schemas.openxmlformats.org/officeDocument/2006/relationships/image" Target="../media/image145.jp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2" Type="http://schemas.openxmlformats.org/officeDocument/2006/relationships/image" Target="../media/image126.jpg"/><Relationship Id="rId16" Type="http://schemas.openxmlformats.org/officeDocument/2006/relationships/image" Target="../media/image140.png"/><Relationship Id="rId20" Type="http://schemas.openxmlformats.org/officeDocument/2006/relationships/image" Target="../media/image144.jp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jp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pn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" Type="http://schemas.openxmlformats.org/officeDocument/2006/relationships/image" Target="../media/image127.jpeg"/><Relationship Id="rId21" Type="http://schemas.openxmlformats.org/officeDocument/2006/relationships/image" Target="../media/image145.jpg"/><Relationship Id="rId7" Type="http://schemas.openxmlformats.org/officeDocument/2006/relationships/image" Target="../media/image131.sv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2" Type="http://schemas.openxmlformats.org/officeDocument/2006/relationships/image" Target="../media/image126.jpg"/><Relationship Id="rId16" Type="http://schemas.openxmlformats.org/officeDocument/2006/relationships/image" Target="../media/image140.png"/><Relationship Id="rId20" Type="http://schemas.openxmlformats.org/officeDocument/2006/relationships/image" Target="../media/image144.jpg"/><Relationship Id="rId29" Type="http://schemas.openxmlformats.org/officeDocument/2006/relationships/image" Target="../media/image15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5" Type="http://schemas.openxmlformats.org/officeDocument/2006/relationships/image" Target="../media/image129.sv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10" Type="http://schemas.openxmlformats.org/officeDocument/2006/relationships/image" Target="../media/image134.png"/><Relationship Id="rId19" Type="http://schemas.openxmlformats.org/officeDocument/2006/relationships/image" Target="../media/image143.svg"/><Relationship Id="rId31" Type="http://schemas.openxmlformats.org/officeDocument/2006/relationships/image" Target="../media/image155.jp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50.png"/><Relationship Id="rId21" Type="http://schemas.openxmlformats.org/officeDocument/2006/relationships/image" Target="../media/image145.jp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63" Type="http://schemas.openxmlformats.org/officeDocument/2006/relationships/image" Target="../media/image111.png"/><Relationship Id="rId68" Type="http://schemas.openxmlformats.org/officeDocument/2006/relationships/image" Target="../media/image183.png"/><Relationship Id="rId16" Type="http://schemas.openxmlformats.org/officeDocument/2006/relationships/image" Target="../media/image140.png"/><Relationship Id="rId11" Type="http://schemas.openxmlformats.org/officeDocument/2006/relationships/image" Target="../media/image135.svg"/><Relationship Id="rId24" Type="http://schemas.openxmlformats.org/officeDocument/2006/relationships/image" Target="../media/image148.jpg"/><Relationship Id="rId32" Type="http://schemas.openxmlformats.org/officeDocument/2006/relationships/image" Target="../media/image156.jpg"/><Relationship Id="rId37" Type="http://schemas.openxmlformats.org/officeDocument/2006/relationships/image" Target="../media/image161.tiff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3" Type="http://schemas.openxmlformats.org/officeDocument/2006/relationships/image" Target="../media/image177.png"/><Relationship Id="rId58" Type="http://schemas.openxmlformats.org/officeDocument/2006/relationships/image" Target="../media/image106.png"/><Relationship Id="rId66" Type="http://schemas.openxmlformats.org/officeDocument/2006/relationships/image" Target="../media/image116.png"/><Relationship Id="rId74" Type="http://schemas.openxmlformats.org/officeDocument/2006/relationships/image" Target="../media/image189.png"/><Relationship Id="rId79" Type="http://schemas.openxmlformats.org/officeDocument/2006/relationships/image" Target="../media/image194.png"/><Relationship Id="rId5" Type="http://schemas.openxmlformats.org/officeDocument/2006/relationships/image" Target="../media/image129.svg"/><Relationship Id="rId61" Type="http://schemas.openxmlformats.org/officeDocument/2006/relationships/image" Target="../media/image109.png"/><Relationship Id="rId19" Type="http://schemas.openxmlformats.org/officeDocument/2006/relationships/image" Target="../media/image143.svg"/><Relationship Id="rId14" Type="http://schemas.openxmlformats.org/officeDocument/2006/relationships/image" Target="../media/image138.png"/><Relationship Id="rId22" Type="http://schemas.openxmlformats.org/officeDocument/2006/relationships/image" Target="../media/image146.jpg"/><Relationship Id="rId27" Type="http://schemas.openxmlformats.org/officeDocument/2006/relationships/image" Target="../media/image151.svg"/><Relationship Id="rId30" Type="http://schemas.openxmlformats.org/officeDocument/2006/relationships/image" Target="../media/image154.jpg"/><Relationship Id="rId35" Type="http://schemas.openxmlformats.org/officeDocument/2006/relationships/image" Target="../media/image159.svg"/><Relationship Id="rId43" Type="http://schemas.openxmlformats.org/officeDocument/2006/relationships/image" Target="../media/image167.png"/><Relationship Id="rId48" Type="http://schemas.openxmlformats.org/officeDocument/2006/relationships/image" Target="../media/image172.svg"/><Relationship Id="rId56" Type="http://schemas.openxmlformats.org/officeDocument/2006/relationships/image" Target="../media/image180.png"/><Relationship Id="rId64" Type="http://schemas.openxmlformats.org/officeDocument/2006/relationships/image" Target="../media/image112.png"/><Relationship Id="rId69" Type="http://schemas.openxmlformats.org/officeDocument/2006/relationships/image" Target="../media/image184.png"/><Relationship Id="rId77" Type="http://schemas.openxmlformats.org/officeDocument/2006/relationships/image" Target="../media/image192.svg"/><Relationship Id="rId8" Type="http://schemas.openxmlformats.org/officeDocument/2006/relationships/image" Target="../media/image132.png"/><Relationship Id="rId51" Type="http://schemas.openxmlformats.org/officeDocument/2006/relationships/image" Target="../media/image175.png"/><Relationship Id="rId72" Type="http://schemas.openxmlformats.org/officeDocument/2006/relationships/image" Target="../media/image187.svg"/><Relationship Id="rId80" Type="http://schemas.openxmlformats.org/officeDocument/2006/relationships/image" Target="../media/image195.png"/><Relationship Id="rId3" Type="http://schemas.openxmlformats.org/officeDocument/2006/relationships/image" Target="../media/image127.jpeg"/><Relationship Id="rId12" Type="http://schemas.openxmlformats.org/officeDocument/2006/relationships/image" Target="../media/image136.png"/><Relationship Id="rId17" Type="http://schemas.openxmlformats.org/officeDocument/2006/relationships/image" Target="../media/image141.svg"/><Relationship Id="rId25" Type="http://schemas.openxmlformats.org/officeDocument/2006/relationships/image" Target="../media/image149.jp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jpeg"/><Relationship Id="rId59" Type="http://schemas.openxmlformats.org/officeDocument/2006/relationships/image" Target="../media/image107.png"/><Relationship Id="rId67" Type="http://schemas.openxmlformats.org/officeDocument/2006/relationships/image" Target="../media/image182.png"/><Relationship Id="rId20" Type="http://schemas.openxmlformats.org/officeDocument/2006/relationships/image" Target="../media/image144.jpg"/><Relationship Id="rId41" Type="http://schemas.openxmlformats.org/officeDocument/2006/relationships/image" Target="../media/image165.svg"/><Relationship Id="rId54" Type="http://schemas.openxmlformats.org/officeDocument/2006/relationships/image" Target="../media/image178.png"/><Relationship Id="rId62" Type="http://schemas.openxmlformats.org/officeDocument/2006/relationships/image" Target="../media/image110.jpeg"/><Relationship Id="rId70" Type="http://schemas.openxmlformats.org/officeDocument/2006/relationships/image" Target="../media/image185.png"/><Relationship Id="rId75" Type="http://schemas.openxmlformats.org/officeDocument/2006/relationships/image" Target="../media/image1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0.png"/><Relationship Id="rId15" Type="http://schemas.openxmlformats.org/officeDocument/2006/relationships/image" Target="../media/image139.svg"/><Relationship Id="rId23" Type="http://schemas.openxmlformats.org/officeDocument/2006/relationships/image" Target="../media/image147.jp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57" Type="http://schemas.openxmlformats.org/officeDocument/2006/relationships/image" Target="../media/image181.svg"/><Relationship Id="rId10" Type="http://schemas.openxmlformats.org/officeDocument/2006/relationships/image" Target="../media/image134.png"/><Relationship Id="rId31" Type="http://schemas.openxmlformats.org/officeDocument/2006/relationships/image" Target="../media/image155.jpg"/><Relationship Id="rId44" Type="http://schemas.openxmlformats.org/officeDocument/2006/relationships/image" Target="../media/image168.png"/><Relationship Id="rId52" Type="http://schemas.openxmlformats.org/officeDocument/2006/relationships/image" Target="../media/image176.svg"/><Relationship Id="rId60" Type="http://schemas.openxmlformats.org/officeDocument/2006/relationships/image" Target="../media/image108.png"/><Relationship Id="rId65" Type="http://schemas.openxmlformats.org/officeDocument/2006/relationships/image" Target="../media/image115.png"/><Relationship Id="rId73" Type="http://schemas.openxmlformats.org/officeDocument/2006/relationships/image" Target="../media/image188.jpeg"/><Relationship Id="rId78" Type="http://schemas.openxmlformats.org/officeDocument/2006/relationships/image" Target="../media/image193.png"/><Relationship Id="rId4" Type="http://schemas.openxmlformats.org/officeDocument/2006/relationships/image" Target="../media/image128.png"/><Relationship Id="rId9" Type="http://schemas.openxmlformats.org/officeDocument/2006/relationships/image" Target="../media/image133.svg"/><Relationship Id="rId13" Type="http://schemas.openxmlformats.org/officeDocument/2006/relationships/image" Target="../media/image137.svg"/><Relationship Id="rId18" Type="http://schemas.openxmlformats.org/officeDocument/2006/relationships/image" Target="../media/image142.png"/><Relationship Id="rId39" Type="http://schemas.openxmlformats.org/officeDocument/2006/relationships/image" Target="../media/image163.svg"/><Relationship Id="rId34" Type="http://schemas.openxmlformats.org/officeDocument/2006/relationships/image" Target="../media/image158.png"/><Relationship Id="rId50" Type="http://schemas.openxmlformats.org/officeDocument/2006/relationships/image" Target="../media/image174.svg"/><Relationship Id="rId55" Type="http://schemas.openxmlformats.org/officeDocument/2006/relationships/image" Target="../media/image179.svg"/><Relationship Id="rId76" Type="http://schemas.openxmlformats.org/officeDocument/2006/relationships/image" Target="../media/image191.png"/><Relationship Id="rId7" Type="http://schemas.openxmlformats.org/officeDocument/2006/relationships/image" Target="../media/image131.svg"/><Relationship Id="rId71" Type="http://schemas.openxmlformats.org/officeDocument/2006/relationships/image" Target="../media/image186.png"/><Relationship Id="rId2" Type="http://schemas.openxmlformats.org/officeDocument/2006/relationships/image" Target="../media/image126.jpg"/><Relationship Id="rId29" Type="http://schemas.openxmlformats.org/officeDocument/2006/relationships/image" Target="../media/image153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jpe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svg"/><Relationship Id="rId13" Type="http://schemas.openxmlformats.org/officeDocument/2006/relationships/image" Target="../media/image197.jpeg"/><Relationship Id="rId3" Type="http://schemas.openxmlformats.org/officeDocument/2006/relationships/image" Target="../media/image199.png"/><Relationship Id="rId7" Type="http://schemas.openxmlformats.org/officeDocument/2006/relationships/image" Target="../media/image136.png"/><Relationship Id="rId12" Type="http://schemas.openxmlformats.org/officeDocument/2006/relationships/image" Target="../media/image206.svg"/><Relationship Id="rId2" Type="http://schemas.openxmlformats.org/officeDocument/2006/relationships/image" Target="../media/image19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svg"/><Relationship Id="rId11" Type="http://schemas.openxmlformats.org/officeDocument/2006/relationships/image" Target="../media/image205.png"/><Relationship Id="rId5" Type="http://schemas.openxmlformats.org/officeDocument/2006/relationships/image" Target="../media/image201.png"/><Relationship Id="rId10" Type="http://schemas.openxmlformats.org/officeDocument/2006/relationships/image" Target="../media/image204.svg"/><Relationship Id="rId4" Type="http://schemas.openxmlformats.org/officeDocument/2006/relationships/image" Target="../media/image200.svg"/><Relationship Id="rId9" Type="http://schemas.openxmlformats.org/officeDocument/2006/relationships/image" Target="../media/image2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sv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11" Type="http://schemas.openxmlformats.org/officeDocument/2006/relationships/image" Target="../media/image172.svg"/><Relationship Id="rId5" Type="http://schemas.openxmlformats.org/officeDocument/2006/relationships/image" Target="../media/image207.png"/><Relationship Id="rId10" Type="http://schemas.openxmlformats.org/officeDocument/2006/relationships/image" Target="../media/image171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0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11" Type="http://schemas.openxmlformats.org/officeDocument/2006/relationships/image" Target="../media/image172.svg"/><Relationship Id="rId5" Type="http://schemas.openxmlformats.org/officeDocument/2006/relationships/image" Target="../media/image207.png"/><Relationship Id="rId10" Type="http://schemas.openxmlformats.org/officeDocument/2006/relationships/image" Target="../media/image171.png"/><Relationship Id="rId4" Type="http://schemas.openxmlformats.org/officeDocument/2006/relationships/image" Target="../media/image210.svg"/><Relationship Id="rId9" Type="http://schemas.openxmlformats.org/officeDocument/2006/relationships/image" Target="../media/image2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3" Type="http://schemas.openxmlformats.org/officeDocument/2006/relationships/image" Target="../media/image5.png"/><Relationship Id="rId7" Type="http://schemas.openxmlformats.org/officeDocument/2006/relationships/image" Target="../media/image217.svg"/><Relationship Id="rId12" Type="http://schemas.openxmlformats.org/officeDocument/2006/relationships/image" Target="../media/image2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0" Type="http://schemas.openxmlformats.org/officeDocument/2006/relationships/image" Target="../media/image220.jpeg"/><Relationship Id="rId4" Type="http://schemas.openxmlformats.org/officeDocument/2006/relationships/image" Target="../media/image214.svg"/><Relationship Id="rId9" Type="http://schemas.openxmlformats.org/officeDocument/2006/relationships/image" Target="../media/image219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8.png"/><Relationship Id="rId13" Type="http://schemas.openxmlformats.org/officeDocument/2006/relationships/image" Target="../media/image223.png"/><Relationship Id="rId18" Type="http://schemas.openxmlformats.org/officeDocument/2006/relationships/image" Target="../media/image228.png"/><Relationship Id="rId3" Type="http://schemas.openxmlformats.org/officeDocument/2006/relationships/image" Target="../media/image5.png"/><Relationship Id="rId21" Type="http://schemas.openxmlformats.org/officeDocument/2006/relationships/image" Target="../media/image231.svg"/><Relationship Id="rId7" Type="http://schemas.openxmlformats.org/officeDocument/2006/relationships/image" Target="../media/image217.svg"/><Relationship Id="rId12" Type="http://schemas.openxmlformats.org/officeDocument/2006/relationships/image" Target="../media/image222.png"/><Relationship Id="rId17" Type="http://schemas.openxmlformats.org/officeDocument/2006/relationships/image" Target="../media/image227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26.png"/><Relationship Id="rId20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6.png"/><Relationship Id="rId11" Type="http://schemas.openxmlformats.org/officeDocument/2006/relationships/image" Target="../media/image221.png"/><Relationship Id="rId5" Type="http://schemas.openxmlformats.org/officeDocument/2006/relationships/image" Target="../media/image215.png"/><Relationship Id="rId15" Type="http://schemas.openxmlformats.org/officeDocument/2006/relationships/image" Target="../media/image225.jpeg"/><Relationship Id="rId23" Type="http://schemas.openxmlformats.org/officeDocument/2006/relationships/image" Target="../media/image233.svg"/><Relationship Id="rId10" Type="http://schemas.openxmlformats.org/officeDocument/2006/relationships/image" Target="../media/image220.jpeg"/><Relationship Id="rId19" Type="http://schemas.openxmlformats.org/officeDocument/2006/relationships/image" Target="../media/image229.png"/><Relationship Id="rId4" Type="http://schemas.openxmlformats.org/officeDocument/2006/relationships/image" Target="../media/image214.svg"/><Relationship Id="rId9" Type="http://schemas.openxmlformats.org/officeDocument/2006/relationships/image" Target="../media/image219.jpeg"/><Relationship Id="rId14" Type="http://schemas.openxmlformats.org/officeDocument/2006/relationships/image" Target="../media/image224.svg"/><Relationship Id="rId22" Type="http://schemas.openxmlformats.org/officeDocument/2006/relationships/image" Target="../media/image23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13" Type="http://schemas.openxmlformats.org/officeDocument/2006/relationships/image" Target="../media/image240.png"/><Relationship Id="rId3" Type="http://schemas.openxmlformats.org/officeDocument/2006/relationships/image" Target="../media/image234.png"/><Relationship Id="rId7" Type="http://schemas.openxmlformats.org/officeDocument/2006/relationships/image" Target="../media/image207.png"/><Relationship Id="rId12" Type="http://schemas.openxmlformats.org/officeDocument/2006/relationships/image" Target="../media/image23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svg"/><Relationship Id="rId11" Type="http://schemas.openxmlformats.org/officeDocument/2006/relationships/image" Target="../media/image238.png"/><Relationship Id="rId5" Type="http://schemas.openxmlformats.org/officeDocument/2006/relationships/image" Target="../media/image236.png"/><Relationship Id="rId10" Type="http://schemas.openxmlformats.org/officeDocument/2006/relationships/image" Target="../media/image212.svg"/><Relationship Id="rId4" Type="http://schemas.openxmlformats.org/officeDocument/2006/relationships/image" Target="../media/image235.svg"/><Relationship Id="rId9" Type="http://schemas.openxmlformats.org/officeDocument/2006/relationships/image" Target="../media/image211.png"/><Relationship Id="rId14" Type="http://schemas.openxmlformats.org/officeDocument/2006/relationships/image" Target="../media/image2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13" Type="http://schemas.openxmlformats.org/officeDocument/2006/relationships/image" Target="../media/image239.svg"/><Relationship Id="rId3" Type="http://schemas.openxmlformats.org/officeDocument/2006/relationships/image" Target="../media/image242.png"/><Relationship Id="rId7" Type="http://schemas.openxmlformats.org/officeDocument/2006/relationships/image" Target="../media/image207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7.svg"/><Relationship Id="rId11" Type="http://schemas.openxmlformats.org/officeDocument/2006/relationships/image" Target="../media/image213.png"/><Relationship Id="rId5" Type="http://schemas.openxmlformats.org/officeDocument/2006/relationships/image" Target="../media/image236.png"/><Relationship Id="rId10" Type="http://schemas.openxmlformats.org/officeDocument/2006/relationships/image" Target="../media/image212.svg"/><Relationship Id="rId4" Type="http://schemas.openxmlformats.org/officeDocument/2006/relationships/image" Target="../media/image243.svg"/><Relationship Id="rId9" Type="http://schemas.openxmlformats.org/officeDocument/2006/relationships/image" Target="../media/image21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4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10" Type="http://schemas.openxmlformats.org/officeDocument/2006/relationships/image" Target="../media/image247.png"/><Relationship Id="rId4" Type="http://schemas.openxmlformats.org/officeDocument/2006/relationships/image" Target="../media/image245.svg"/><Relationship Id="rId9" Type="http://schemas.openxmlformats.org/officeDocument/2006/relationships/image" Target="../media/image24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4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45.svg"/><Relationship Id="rId9" Type="http://schemas.openxmlformats.org/officeDocument/2006/relationships/image" Target="../media/image24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3" Type="http://schemas.openxmlformats.org/officeDocument/2006/relationships/image" Target="../media/image249.png"/><Relationship Id="rId7" Type="http://schemas.openxmlformats.org/officeDocument/2006/relationships/image" Target="../media/image2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8.svg"/><Relationship Id="rId5" Type="http://schemas.openxmlformats.org/officeDocument/2006/relationships/image" Target="../media/image207.png"/><Relationship Id="rId4" Type="http://schemas.openxmlformats.org/officeDocument/2006/relationships/image" Target="../media/image250.svg"/><Relationship Id="rId9" Type="http://schemas.openxmlformats.org/officeDocument/2006/relationships/image" Target="../media/image25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26" Type="http://schemas.openxmlformats.org/officeDocument/2006/relationships/image" Target="../media/image36.jpeg"/><Relationship Id="rId3" Type="http://schemas.openxmlformats.org/officeDocument/2006/relationships/image" Target="../media/image20.jpeg"/><Relationship Id="rId21" Type="http://schemas.openxmlformats.org/officeDocument/2006/relationships/image" Target="../media/image31.png"/><Relationship Id="rId7" Type="http://schemas.openxmlformats.org/officeDocument/2006/relationships/image" Target="../media/image10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2" Type="http://schemas.openxmlformats.org/officeDocument/2006/relationships/image" Target="../media/image19.jpeg"/><Relationship Id="rId16" Type="http://schemas.openxmlformats.org/officeDocument/2006/relationships/image" Target="../media/image18.png"/><Relationship Id="rId20" Type="http://schemas.openxmlformats.org/officeDocument/2006/relationships/image" Target="../media/image30.png"/><Relationship Id="rId29" Type="http://schemas.openxmlformats.org/officeDocument/2006/relationships/image" Target="../media/image3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5" Type="http://schemas.openxmlformats.org/officeDocument/2006/relationships/image" Target="../media/image17.jpeg"/><Relationship Id="rId15" Type="http://schemas.openxmlformats.org/officeDocument/2006/relationships/image" Target="../media/image26.jpeg"/><Relationship Id="rId23" Type="http://schemas.openxmlformats.org/officeDocument/2006/relationships/image" Target="../media/image33.jpeg"/><Relationship Id="rId28" Type="http://schemas.openxmlformats.org/officeDocument/2006/relationships/image" Target="../media/image38.jpeg"/><Relationship Id="rId10" Type="http://schemas.openxmlformats.org/officeDocument/2006/relationships/image" Target="../media/image16.png"/><Relationship Id="rId19" Type="http://schemas.openxmlformats.org/officeDocument/2006/relationships/image" Target="../media/image29.png"/><Relationship Id="rId31" Type="http://schemas.openxmlformats.org/officeDocument/2006/relationships/image" Target="../media/image13.png"/><Relationship Id="rId4" Type="http://schemas.openxmlformats.org/officeDocument/2006/relationships/image" Target="../media/image21.jpeg"/><Relationship Id="rId9" Type="http://schemas.openxmlformats.org/officeDocument/2006/relationships/image" Target="../media/image15.png"/><Relationship Id="rId14" Type="http://schemas.openxmlformats.org/officeDocument/2006/relationships/image" Target="../media/image25.png"/><Relationship Id="rId22" Type="http://schemas.openxmlformats.org/officeDocument/2006/relationships/image" Target="../media/image32.png"/><Relationship Id="rId27" Type="http://schemas.openxmlformats.org/officeDocument/2006/relationships/image" Target="../media/image37.jpeg"/><Relationship Id="rId30" Type="http://schemas.openxmlformats.org/officeDocument/2006/relationships/image" Target="../media/image40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18" Type="http://schemas.openxmlformats.org/officeDocument/2006/relationships/image" Target="../media/image212.svg"/><Relationship Id="rId3" Type="http://schemas.openxmlformats.org/officeDocument/2006/relationships/image" Target="../media/image249.png"/><Relationship Id="rId21" Type="http://schemas.openxmlformats.org/officeDocument/2006/relationships/image" Target="../media/image236.png"/><Relationship Id="rId7" Type="http://schemas.openxmlformats.org/officeDocument/2006/relationships/image" Target="../media/image254.svg"/><Relationship Id="rId12" Type="http://schemas.openxmlformats.org/officeDocument/2006/relationships/image" Target="../media/image190.png"/><Relationship Id="rId17" Type="http://schemas.openxmlformats.org/officeDocument/2006/relationships/image" Target="../media/image211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8.svg"/><Relationship Id="rId20" Type="http://schemas.openxmlformats.org/officeDocument/2006/relationships/image" Target="../media/image24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53.png"/><Relationship Id="rId11" Type="http://schemas.openxmlformats.org/officeDocument/2006/relationships/image" Target="../media/image189.png"/><Relationship Id="rId24" Type="http://schemas.openxmlformats.org/officeDocument/2006/relationships/image" Target="../media/image239.svg"/><Relationship Id="rId5" Type="http://schemas.openxmlformats.org/officeDocument/2006/relationships/image" Target="../media/image252.png"/><Relationship Id="rId15" Type="http://schemas.openxmlformats.org/officeDocument/2006/relationships/image" Target="../media/image207.png"/><Relationship Id="rId23" Type="http://schemas.openxmlformats.org/officeDocument/2006/relationships/image" Target="../media/image238.png"/><Relationship Id="rId10" Type="http://schemas.openxmlformats.org/officeDocument/2006/relationships/image" Target="../media/image188.jpeg"/><Relationship Id="rId19" Type="http://schemas.openxmlformats.org/officeDocument/2006/relationships/image" Target="../media/image213.png"/><Relationship Id="rId4" Type="http://schemas.openxmlformats.org/officeDocument/2006/relationships/image" Target="../media/image250.svg"/><Relationship Id="rId9" Type="http://schemas.openxmlformats.org/officeDocument/2006/relationships/image" Target="../media/image187.svg"/><Relationship Id="rId14" Type="http://schemas.openxmlformats.org/officeDocument/2006/relationships/image" Target="../media/image192.svg"/><Relationship Id="rId22" Type="http://schemas.openxmlformats.org/officeDocument/2006/relationships/image" Target="../media/image237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sv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39.svg"/><Relationship Id="rId18" Type="http://schemas.openxmlformats.org/officeDocument/2006/relationships/image" Target="../media/image258.png"/><Relationship Id="rId3" Type="http://schemas.openxmlformats.org/officeDocument/2006/relationships/image" Target="../media/image182.png"/><Relationship Id="rId21" Type="http://schemas.openxmlformats.org/officeDocument/2006/relationships/image" Target="../media/image245.svg"/><Relationship Id="rId7" Type="http://schemas.openxmlformats.org/officeDocument/2006/relationships/image" Target="../media/image236.png"/><Relationship Id="rId12" Type="http://schemas.openxmlformats.org/officeDocument/2006/relationships/image" Target="../media/image238.png"/><Relationship Id="rId17" Type="http://schemas.openxmlformats.org/officeDocument/2006/relationships/image" Target="../media/image243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42.png"/><Relationship Id="rId20" Type="http://schemas.openxmlformats.org/officeDocument/2006/relationships/image" Target="../media/image244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5.png"/><Relationship Id="rId11" Type="http://schemas.openxmlformats.org/officeDocument/2006/relationships/image" Target="../media/image257.png"/><Relationship Id="rId5" Type="http://schemas.openxmlformats.org/officeDocument/2006/relationships/image" Target="../media/image184.png"/><Relationship Id="rId15" Type="http://schemas.openxmlformats.org/officeDocument/2006/relationships/image" Target="../media/image210.svg"/><Relationship Id="rId23" Type="http://schemas.openxmlformats.org/officeDocument/2006/relationships/image" Target="../media/image254.svg"/><Relationship Id="rId10" Type="http://schemas.openxmlformats.org/officeDocument/2006/relationships/image" Target="../media/image157.png"/><Relationship Id="rId19" Type="http://schemas.openxmlformats.org/officeDocument/2006/relationships/image" Target="../media/image259.svg"/><Relationship Id="rId4" Type="http://schemas.openxmlformats.org/officeDocument/2006/relationships/image" Target="../media/image183.png"/><Relationship Id="rId9" Type="http://schemas.openxmlformats.org/officeDocument/2006/relationships/image" Target="../media/image256.png"/><Relationship Id="rId14" Type="http://schemas.openxmlformats.org/officeDocument/2006/relationships/image" Target="../media/image209.png"/><Relationship Id="rId22" Type="http://schemas.openxmlformats.org/officeDocument/2006/relationships/image" Target="../media/image25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5.svg"/><Relationship Id="rId13" Type="http://schemas.openxmlformats.org/officeDocument/2006/relationships/image" Target="../media/image239.svg"/><Relationship Id="rId3" Type="http://schemas.openxmlformats.org/officeDocument/2006/relationships/image" Target="../media/image182.png"/><Relationship Id="rId7" Type="http://schemas.openxmlformats.org/officeDocument/2006/relationships/image" Target="../media/image236.png"/><Relationship Id="rId12" Type="http://schemas.openxmlformats.org/officeDocument/2006/relationships/image" Target="../media/image2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5.png"/><Relationship Id="rId11" Type="http://schemas.openxmlformats.org/officeDocument/2006/relationships/image" Target="../media/image257.png"/><Relationship Id="rId5" Type="http://schemas.openxmlformats.org/officeDocument/2006/relationships/image" Target="../media/image184.png"/><Relationship Id="rId10" Type="http://schemas.openxmlformats.org/officeDocument/2006/relationships/image" Target="../media/image157.png"/><Relationship Id="rId4" Type="http://schemas.openxmlformats.org/officeDocument/2006/relationships/image" Target="../media/image183.png"/><Relationship Id="rId9" Type="http://schemas.openxmlformats.org/officeDocument/2006/relationships/image" Target="../media/image256.png"/><Relationship Id="rId14" Type="http://schemas.openxmlformats.org/officeDocument/2006/relationships/image" Target="../media/image26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jpe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g"/><Relationship Id="rId13" Type="http://schemas.openxmlformats.org/officeDocument/2006/relationships/image" Target="../media/image49.jpg"/><Relationship Id="rId3" Type="http://schemas.openxmlformats.org/officeDocument/2006/relationships/image" Target="../media/image10.png"/><Relationship Id="rId7" Type="http://schemas.openxmlformats.org/officeDocument/2006/relationships/image" Target="../media/image43.jpg"/><Relationship Id="rId12" Type="http://schemas.openxmlformats.org/officeDocument/2006/relationships/image" Target="../media/image4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jpg"/><Relationship Id="rId11" Type="http://schemas.openxmlformats.org/officeDocument/2006/relationships/image" Target="../media/image47.jpg"/><Relationship Id="rId5" Type="http://schemas.openxmlformats.org/officeDocument/2006/relationships/image" Target="../media/image41.jpg"/><Relationship Id="rId15" Type="http://schemas.openxmlformats.org/officeDocument/2006/relationships/image" Target="../media/image51.png"/><Relationship Id="rId10" Type="http://schemas.openxmlformats.org/officeDocument/2006/relationships/image" Target="../media/image46.jpg"/><Relationship Id="rId4" Type="http://schemas.openxmlformats.org/officeDocument/2006/relationships/image" Target="../media/image31.png"/><Relationship Id="rId9" Type="http://schemas.openxmlformats.org/officeDocument/2006/relationships/image" Target="../media/image45.png"/><Relationship Id="rId14" Type="http://schemas.openxmlformats.org/officeDocument/2006/relationships/image" Target="../media/image5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2.png"/><Relationship Id="rId4" Type="http://schemas.openxmlformats.org/officeDocument/2006/relationships/image" Target="../media/image269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1.jpg"/><Relationship Id="rId4" Type="http://schemas.openxmlformats.org/officeDocument/2006/relationships/image" Target="../media/image270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3.jpg"/><Relationship Id="rId4" Type="http://schemas.openxmlformats.org/officeDocument/2006/relationships/image" Target="../media/image2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jpg"/><Relationship Id="rId2" Type="http://schemas.openxmlformats.org/officeDocument/2006/relationships/image" Target="../media/image27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jpg"/><Relationship Id="rId2" Type="http://schemas.openxmlformats.org/officeDocument/2006/relationships/image" Target="../media/image277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jp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8.png"/><Relationship Id="rId18" Type="http://schemas.openxmlformats.org/officeDocument/2006/relationships/image" Target="../media/image170.jpeg"/><Relationship Id="rId26" Type="http://schemas.openxmlformats.org/officeDocument/2006/relationships/image" Target="../media/image164.png"/><Relationship Id="rId39" Type="http://schemas.openxmlformats.org/officeDocument/2006/relationships/image" Target="../media/image210.svg"/><Relationship Id="rId21" Type="http://schemas.openxmlformats.org/officeDocument/2006/relationships/image" Target="../media/image172.svg"/><Relationship Id="rId34" Type="http://schemas.openxmlformats.org/officeDocument/2006/relationships/image" Target="../media/image175.png"/><Relationship Id="rId42" Type="http://schemas.openxmlformats.org/officeDocument/2006/relationships/image" Target="../media/image244.png"/><Relationship Id="rId47" Type="http://schemas.openxmlformats.org/officeDocument/2006/relationships/image" Target="../media/image254.svg"/><Relationship Id="rId7" Type="http://schemas.openxmlformats.org/officeDocument/2006/relationships/image" Target="../media/image187.svg"/><Relationship Id="rId2" Type="http://schemas.openxmlformats.org/officeDocument/2006/relationships/image" Target="../media/image196.png"/><Relationship Id="rId16" Type="http://schemas.openxmlformats.org/officeDocument/2006/relationships/image" Target="../media/image286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6.png"/><Relationship Id="rId11" Type="http://schemas.openxmlformats.org/officeDocument/2006/relationships/image" Target="../media/image178.png"/><Relationship Id="rId24" Type="http://schemas.openxmlformats.org/officeDocument/2006/relationships/image" Target="../media/image162.png"/><Relationship Id="rId32" Type="http://schemas.openxmlformats.org/officeDocument/2006/relationships/image" Target="../media/image287.png"/><Relationship Id="rId37" Type="http://schemas.openxmlformats.org/officeDocument/2006/relationships/image" Target="../media/image161.tiff"/><Relationship Id="rId40" Type="http://schemas.openxmlformats.org/officeDocument/2006/relationships/image" Target="../media/image242.png"/><Relationship Id="rId45" Type="http://schemas.openxmlformats.org/officeDocument/2006/relationships/image" Target="../media/image259.svg"/><Relationship Id="rId5" Type="http://schemas.openxmlformats.org/officeDocument/2006/relationships/image" Target="../media/image192.svg"/><Relationship Id="rId15" Type="http://schemas.openxmlformats.org/officeDocument/2006/relationships/image" Target="../media/image181.svg"/><Relationship Id="rId23" Type="http://schemas.openxmlformats.org/officeDocument/2006/relationships/image" Target="../media/image174.svg"/><Relationship Id="rId28" Type="http://schemas.openxmlformats.org/officeDocument/2006/relationships/image" Target="../media/image166.png"/><Relationship Id="rId36" Type="http://schemas.openxmlformats.org/officeDocument/2006/relationships/image" Target="../media/image160.png"/><Relationship Id="rId10" Type="http://schemas.openxmlformats.org/officeDocument/2006/relationships/image" Target="../media/image177.png"/><Relationship Id="rId19" Type="http://schemas.openxmlformats.org/officeDocument/2006/relationships/image" Target="../media/image157.png"/><Relationship Id="rId31" Type="http://schemas.openxmlformats.org/officeDocument/2006/relationships/image" Target="../media/image224.svg"/><Relationship Id="rId44" Type="http://schemas.openxmlformats.org/officeDocument/2006/relationships/image" Target="../media/image258.png"/><Relationship Id="rId4" Type="http://schemas.openxmlformats.org/officeDocument/2006/relationships/image" Target="../media/image191.png"/><Relationship Id="rId9" Type="http://schemas.openxmlformats.org/officeDocument/2006/relationships/image" Target="../media/image285.jpeg"/><Relationship Id="rId14" Type="http://schemas.openxmlformats.org/officeDocument/2006/relationships/image" Target="../media/image180.png"/><Relationship Id="rId22" Type="http://schemas.openxmlformats.org/officeDocument/2006/relationships/image" Target="../media/image173.png"/><Relationship Id="rId27" Type="http://schemas.openxmlformats.org/officeDocument/2006/relationships/image" Target="../media/image165.svg"/><Relationship Id="rId30" Type="http://schemas.openxmlformats.org/officeDocument/2006/relationships/image" Target="../media/image223.png"/><Relationship Id="rId35" Type="http://schemas.openxmlformats.org/officeDocument/2006/relationships/image" Target="../media/image176.svg"/><Relationship Id="rId43" Type="http://schemas.openxmlformats.org/officeDocument/2006/relationships/image" Target="../media/image245.svg"/><Relationship Id="rId8" Type="http://schemas.openxmlformats.org/officeDocument/2006/relationships/image" Target="../media/image284.png"/><Relationship Id="rId3" Type="http://schemas.openxmlformats.org/officeDocument/2006/relationships/image" Target="../media/image283.png"/><Relationship Id="rId12" Type="http://schemas.openxmlformats.org/officeDocument/2006/relationships/image" Target="../media/image179.svg"/><Relationship Id="rId17" Type="http://schemas.openxmlformats.org/officeDocument/2006/relationships/image" Target="../media/image169.png"/><Relationship Id="rId25" Type="http://schemas.openxmlformats.org/officeDocument/2006/relationships/image" Target="../media/image163.svg"/><Relationship Id="rId33" Type="http://schemas.openxmlformats.org/officeDocument/2006/relationships/image" Target="../media/image288.svg"/><Relationship Id="rId38" Type="http://schemas.openxmlformats.org/officeDocument/2006/relationships/image" Target="../media/image209.png"/><Relationship Id="rId46" Type="http://schemas.openxmlformats.org/officeDocument/2006/relationships/image" Target="../media/image253.png"/><Relationship Id="rId20" Type="http://schemas.openxmlformats.org/officeDocument/2006/relationships/image" Target="../media/image171.png"/><Relationship Id="rId41" Type="http://schemas.openxmlformats.org/officeDocument/2006/relationships/image" Target="../media/image243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26" Type="http://schemas.openxmlformats.org/officeDocument/2006/relationships/image" Target="../media/image63.jpg"/><Relationship Id="rId39" Type="http://schemas.openxmlformats.org/officeDocument/2006/relationships/image" Target="../media/image70.jpeg"/><Relationship Id="rId21" Type="http://schemas.openxmlformats.org/officeDocument/2006/relationships/image" Target="../media/image58.jpg"/><Relationship Id="rId34" Type="http://schemas.openxmlformats.org/officeDocument/2006/relationships/image" Target="../media/image20.jpe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44.jpg"/><Relationship Id="rId2" Type="http://schemas.openxmlformats.org/officeDocument/2006/relationships/image" Target="../media/image9.jpg"/><Relationship Id="rId16" Type="http://schemas.openxmlformats.org/officeDocument/2006/relationships/image" Target="../media/image53.jpg"/><Relationship Id="rId29" Type="http://schemas.openxmlformats.org/officeDocument/2006/relationships/image" Target="../media/image66.jpeg"/><Relationship Id="rId11" Type="http://schemas.openxmlformats.org/officeDocument/2006/relationships/image" Target="../media/image48.jpg"/><Relationship Id="rId24" Type="http://schemas.openxmlformats.org/officeDocument/2006/relationships/image" Target="../media/image61.jpg"/><Relationship Id="rId32" Type="http://schemas.openxmlformats.org/officeDocument/2006/relationships/image" Target="../media/image68.png"/><Relationship Id="rId37" Type="http://schemas.openxmlformats.org/officeDocument/2006/relationships/image" Target="../media/image1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2.jpg"/><Relationship Id="rId19" Type="http://schemas.openxmlformats.org/officeDocument/2006/relationships/image" Target="../media/image56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Relationship Id="rId22" Type="http://schemas.openxmlformats.org/officeDocument/2006/relationships/image" Target="../media/image59.jpg"/><Relationship Id="rId27" Type="http://schemas.openxmlformats.org/officeDocument/2006/relationships/image" Target="../media/image64.jpg"/><Relationship Id="rId30" Type="http://schemas.openxmlformats.org/officeDocument/2006/relationships/image" Target="../media/image31.png"/><Relationship Id="rId35" Type="http://schemas.openxmlformats.org/officeDocument/2006/relationships/image" Target="../media/image13.png"/><Relationship Id="rId43" Type="http://schemas.openxmlformats.org/officeDocument/2006/relationships/image" Target="../media/image74.jpeg"/><Relationship Id="rId48" Type="http://schemas.openxmlformats.org/officeDocument/2006/relationships/image" Target="../media/image79.png"/><Relationship Id="rId56" Type="http://schemas.openxmlformats.org/officeDocument/2006/relationships/image" Target="../media/image87.jpeg"/><Relationship Id="rId8" Type="http://schemas.openxmlformats.org/officeDocument/2006/relationships/image" Target="../media/image45.png"/><Relationship Id="rId51" Type="http://schemas.openxmlformats.org/officeDocument/2006/relationships/image" Target="../media/image82.png"/><Relationship Id="rId3" Type="http://schemas.openxmlformats.org/officeDocument/2006/relationships/image" Target="../media/image10.pn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5" Type="http://schemas.openxmlformats.org/officeDocument/2006/relationships/image" Target="../media/image62.jpg"/><Relationship Id="rId33" Type="http://schemas.openxmlformats.org/officeDocument/2006/relationships/image" Target="../media/image69.png"/><Relationship Id="rId38" Type="http://schemas.openxmlformats.org/officeDocument/2006/relationships/image" Target="../media/image26.jpeg"/><Relationship Id="rId46" Type="http://schemas.openxmlformats.org/officeDocument/2006/relationships/image" Target="../media/image77.png"/><Relationship Id="rId20" Type="http://schemas.openxmlformats.org/officeDocument/2006/relationships/image" Target="../media/image57.jp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g"/><Relationship Id="rId15" Type="http://schemas.openxmlformats.org/officeDocument/2006/relationships/image" Target="../media/image52.jpg"/><Relationship Id="rId23" Type="http://schemas.openxmlformats.org/officeDocument/2006/relationships/image" Target="../media/image60.jpg"/><Relationship Id="rId28" Type="http://schemas.openxmlformats.org/officeDocument/2006/relationships/image" Target="../media/image65.png"/><Relationship Id="rId36" Type="http://schemas.openxmlformats.org/officeDocument/2006/relationships/image" Target="../media/image14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7.jpg"/><Relationship Id="rId31" Type="http://schemas.openxmlformats.org/officeDocument/2006/relationships/image" Target="../media/image67.jpeg"/><Relationship Id="rId44" Type="http://schemas.openxmlformats.org/officeDocument/2006/relationships/image" Target="../media/image75.png"/><Relationship Id="rId52" Type="http://schemas.openxmlformats.org/officeDocument/2006/relationships/image" Target="../media/image83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289.png"/><Relationship Id="rId3" Type="http://schemas.openxmlformats.org/officeDocument/2006/relationships/image" Target="../media/image196.png"/><Relationship Id="rId7" Type="http://schemas.openxmlformats.org/officeDocument/2006/relationships/image" Target="../media/image171.png"/><Relationship Id="rId12" Type="http://schemas.openxmlformats.org/officeDocument/2006/relationships/image" Target="../media/image210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209.png"/><Relationship Id="rId5" Type="http://schemas.openxmlformats.org/officeDocument/2006/relationships/image" Target="../media/image170.jpeg"/><Relationship Id="rId10" Type="http://schemas.openxmlformats.org/officeDocument/2006/relationships/image" Target="../media/image174.svg"/><Relationship Id="rId4" Type="http://schemas.openxmlformats.org/officeDocument/2006/relationships/image" Target="../media/image169.png"/><Relationship Id="rId9" Type="http://schemas.openxmlformats.org/officeDocument/2006/relationships/image" Target="../media/image173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svg"/><Relationship Id="rId13" Type="http://schemas.openxmlformats.org/officeDocument/2006/relationships/image" Target="../media/image289.png"/><Relationship Id="rId3" Type="http://schemas.openxmlformats.org/officeDocument/2006/relationships/image" Target="../media/image196.png"/><Relationship Id="rId7" Type="http://schemas.openxmlformats.org/officeDocument/2006/relationships/image" Target="../media/image171.png"/><Relationship Id="rId12" Type="http://schemas.openxmlformats.org/officeDocument/2006/relationships/image" Target="../media/image210.sv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11" Type="http://schemas.openxmlformats.org/officeDocument/2006/relationships/image" Target="../media/image209.png"/><Relationship Id="rId5" Type="http://schemas.openxmlformats.org/officeDocument/2006/relationships/image" Target="../media/image170.jpeg"/><Relationship Id="rId15" Type="http://schemas.openxmlformats.org/officeDocument/2006/relationships/image" Target="../media/image213.png"/><Relationship Id="rId10" Type="http://schemas.openxmlformats.org/officeDocument/2006/relationships/image" Target="../media/image174.svg"/><Relationship Id="rId4" Type="http://schemas.openxmlformats.org/officeDocument/2006/relationships/image" Target="../media/image169.png"/><Relationship Id="rId9" Type="http://schemas.openxmlformats.org/officeDocument/2006/relationships/image" Target="../media/image173.png"/><Relationship Id="rId14" Type="http://schemas.openxmlformats.org/officeDocument/2006/relationships/image" Target="../media/image29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3" Type="http://schemas.openxmlformats.org/officeDocument/2006/relationships/image" Target="../media/image174.svg"/><Relationship Id="rId7" Type="http://schemas.openxmlformats.org/officeDocument/2006/relationships/image" Target="../media/image207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83.png"/><Relationship Id="rId5" Type="http://schemas.openxmlformats.org/officeDocument/2006/relationships/image" Target="../media/image210.svg"/><Relationship Id="rId10" Type="http://schemas.openxmlformats.org/officeDocument/2006/relationships/image" Target="../media/image212.svg"/><Relationship Id="rId4" Type="http://schemas.openxmlformats.org/officeDocument/2006/relationships/image" Target="../media/image209.png"/><Relationship Id="rId9" Type="http://schemas.openxmlformats.org/officeDocument/2006/relationships/image" Target="../media/image21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208.svg"/><Relationship Id="rId7" Type="http://schemas.openxmlformats.org/officeDocument/2006/relationships/image" Target="../media/image24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212.svg"/><Relationship Id="rId4" Type="http://schemas.openxmlformats.org/officeDocument/2006/relationships/image" Target="../media/image21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svg"/><Relationship Id="rId5" Type="http://schemas.openxmlformats.org/officeDocument/2006/relationships/image" Target="../media/image211.png"/><Relationship Id="rId4" Type="http://schemas.openxmlformats.org/officeDocument/2006/relationships/image" Target="../media/image208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svg"/><Relationship Id="rId3" Type="http://schemas.openxmlformats.org/officeDocument/2006/relationships/image" Target="../media/image208.svg"/><Relationship Id="rId7" Type="http://schemas.openxmlformats.org/officeDocument/2006/relationships/image" Target="../media/image242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7.png"/><Relationship Id="rId5" Type="http://schemas.openxmlformats.org/officeDocument/2006/relationships/image" Target="../media/image212.svg"/><Relationship Id="rId4" Type="http://schemas.openxmlformats.org/officeDocument/2006/relationships/image" Target="../media/image211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290.png"/><Relationship Id="rId3" Type="http://schemas.openxmlformats.org/officeDocument/2006/relationships/image" Target="../media/image283.png"/><Relationship Id="rId7" Type="http://schemas.openxmlformats.org/officeDocument/2006/relationships/image" Target="../media/image157.png"/><Relationship Id="rId12" Type="http://schemas.openxmlformats.org/officeDocument/2006/relationships/image" Target="../media/image289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jpeg"/><Relationship Id="rId11" Type="http://schemas.openxmlformats.org/officeDocument/2006/relationships/image" Target="../media/image210.svg"/><Relationship Id="rId5" Type="http://schemas.openxmlformats.org/officeDocument/2006/relationships/image" Target="../media/image169.png"/><Relationship Id="rId15" Type="http://schemas.openxmlformats.org/officeDocument/2006/relationships/image" Target="../media/image261.png"/><Relationship Id="rId10" Type="http://schemas.openxmlformats.org/officeDocument/2006/relationships/image" Target="../media/image209.png"/><Relationship Id="rId4" Type="http://schemas.openxmlformats.org/officeDocument/2006/relationships/image" Target="../media/image196.png"/><Relationship Id="rId9" Type="http://schemas.openxmlformats.org/officeDocument/2006/relationships/image" Target="../media/image172.svg"/><Relationship Id="rId14" Type="http://schemas.openxmlformats.org/officeDocument/2006/relationships/image" Target="../media/image213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15.png"/><Relationship Id="rId18" Type="http://schemas.openxmlformats.org/officeDocument/2006/relationships/image" Target="../media/image220.jpeg"/><Relationship Id="rId3" Type="http://schemas.openxmlformats.org/officeDocument/2006/relationships/image" Target="../media/image169.png"/><Relationship Id="rId7" Type="http://schemas.openxmlformats.org/officeDocument/2006/relationships/image" Target="../media/image172.svg"/><Relationship Id="rId12" Type="http://schemas.openxmlformats.org/officeDocument/2006/relationships/image" Target="../media/image289.png"/><Relationship Id="rId17" Type="http://schemas.openxmlformats.org/officeDocument/2006/relationships/image" Target="../media/image219.jpeg"/><Relationship Id="rId2" Type="http://schemas.openxmlformats.org/officeDocument/2006/relationships/image" Target="../media/image196.png"/><Relationship Id="rId16" Type="http://schemas.openxmlformats.org/officeDocument/2006/relationships/image" Target="../media/image218.png"/><Relationship Id="rId20" Type="http://schemas.openxmlformats.org/officeDocument/2006/relationships/image" Target="../media/image2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1.png"/><Relationship Id="rId11" Type="http://schemas.openxmlformats.org/officeDocument/2006/relationships/image" Target="../media/image210.svg"/><Relationship Id="rId5" Type="http://schemas.openxmlformats.org/officeDocument/2006/relationships/image" Target="../media/image157.png"/><Relationship Id="rId15" Type="http://schemas.openxmlformats.org/officeDocument/2006/relationships/image" Target="../media/image217.svg"/><Relationship Id="rId10" Type="http://schemas.openxmlformats.org/officeDocument/2006/relationships/image" Target="../media/image209.png"/><Relationship Id="rId19" Type="http://schemas.openxmlformats.org/officeDocument/2006/relationships/image" Target="../media/image221.png"/><Relationship Id="rId4" Type="http://schemas.openxmlformats.org/officeDocument/2006/relationships/image" Target="../media/image170.jpeg"/><Relationship Id="rId9" Type="http://schemas.openxmlformats.org/officeDocument/2006/relationships/image" Target="../media/image174.svg"/><Relationship Id="rId14" Type="http://schemas.openxmlformats.org/officeDocument/2006/relationships/image" Target="../media/image216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5" Type="http://schemas.openxmlformats.org/officeDocument/2006/relationships/image" Target="../media/image293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Relationship Id="rId14" Type="http://schemas.openxmlformats.org/officeDocument/2006/relationships/image" Target="../media/image292.pn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0.jpg"/><Relationship Id="rId18" Type="http://schemas.openxmlformats.org/officeDocument/2006/relationships/image" Target="../media/image55.jpg"/><Relationship Id="rId26" Type="http://schemas.openxmlformats.org/officeDocument/2006/relationships/image" Target="../media/image63.jpg"/><Relationship Id="rId39" Type="http://schemas.openxmlformats.org/officeDocument/2006/relationships/image" Target="../media/image70.jpeg"/><Relationship Id="rId21" Type="http://schemas.openxmlformats.org/officeDocument/2006/relationships/image" Target="../media/image58.jpg"/><Relationship Id="rId34" Type="http://schemas.openxmlformats.org/officeDocument/2006/relationships/image" Target="../media/image20.jpeg"/><Relationship Id="rId42" Type="http://schemas.openxmlformats.org/officeDocument/2006/relationships/image" Target="../media/image73.png"/><Relationship Id="rId47" Type="http://schemas.openxmlformats.org/officeDocument/2006/relationships/image" Target="../media/image78.png"/><Relationship Id="rId50" Type="http://schemas.openxmlformats.org/officeDocument/2006/relationships/image" Target="../media/image81.png"/><Relationship Id="rId55" Type="http://schemas.openxmlformats.org/officeDocument/2006/relationships/image" Target="../media/image86.png"/><Relationship Id="rId7" Type="http://schemas.openxmlformats.org/officeDocument/2006/relationships/image" Target="../media/image44.jpg"/><Relationship Id="rId2" Type="http://schemas.openxmlformats.org/officeDocument/2006/relationships/image" Target="../media/image9.jpg"/><Relationship Id="rId16" Type="http://schemas.openxmlformats.org/officeDocument/2006/relationships/image" Target="../media/image53.jpg"/><Relationship Id="rId29" Type="http://schemas.openxmlformats.org/officeDocument/2006/relationships/image" Target="../media/image66.jpeg"/><Relationship Id="rId11" Type="http://schemas.openxmlformats.org/officeDocument/2006/relationships/image" Target="../media/image48.jpg"/><Relationship Id="rId24" Type="http://schemas.openxmlformats.org/officeDocument/2006/relationships/image" Target="../media/image61.jpg"/><Relationship Id="rId32" Type="http://schemas.openxmlformats.org/officeDocument/2006/relationships/image" Target="../media/image68.png"/><Relationship Id="rId37" Type="http://schemas.openxmlformats.org/officeDocument/2006/relationships/image" Target="../media/image15.png"/><Relationship Id="rId40" Type="http://schemas.openxmlformats.org/officeDocument/2006/relationships/image" Target="../media/image71.png"/><Relationship Id="rId45" Type="http://schemas.openxmlformats.org/officeDocument/2006/relationships/image" Target="../media/image76.png"/><Relationship Id="rId53" Type="http://schemas.openxmlformats.org/officeDocument/2006/relationships/image" Target="../media/image84.png"/><Relationship Id="rId5" Type="http://schemas.openxmlformats.org/officeDocument/2006/relationships/image" Target="../media/image42.jpg"/><Relationship Id="rId19" Type="http://schemas.openxmlformats.org/officeDocument/2006/relationships/image" Target="../media/image56.jpg"/><Relationship Id="rId4" Type="http://schemas.openxmlformats.org/officeDocument/2006/relationships/image" Target="../media/image41.jpg"/><Relationship Id="rId9" Type="http://schemas.openxmlformats.org/officeDocument/2006/relationships/image" Target="../media/image46.jpg"/><Relationship Id="rId14" Type="http://schemas.openxmlformats.org/officeDocument/2006/relationships/image" Target="../media/image51.png"/><Relationship Id="rId22" Type="http://schemas.openxmlformats.org/officeDocument/2006/relationships/image" Target="../media/image59.jpg"/><Relationship Id="rId27" Type="http://schemas.openxmlformats.org/officeDocument/2006/relationships/image" Target="../media/image64.jpg"/><Relationship Id="rId30" Type="http://schemas.openxmlformats.org/officeDocument/2006/relationships/image" Target="../media/image31.png"/><Relationship Id="rId35" Type="http://schemas.openxmlformats.org/officeDocument/2006/relationships/image" Target="../media/image13.png"/><Relationship Id="rId43" Type="http://schemas.openxmlformats.org/officeDocument/2006/relationships/image" Target="../media/image74.jpeg"/><Relationship Id="rId48" Type="http://schemas.openxmlformats.org/officeDocument/2006/relationships/image" Target="../media/image79.png"/><Relationship Id="rId56" Type="http://schemas.openxmlformats.org/officeDocument/2006/relationships/image" Target="../media/image87.jpeg"/><Relationship Id="rId8" Type="http://schemas.openxmlformats.org/officeDocument/2006/relationships/image" Target="../media/image45.png"/><Relationship Id="rId51" Type="http://schemas.openxmlformats.org/officeDocument/2006/relationships/image" Target="../media/image82.png"/><Relationship Id="rId3" Type="http://schemas.openxmlformats.org/officeDocument/2006/relationships/image" Target="../media/image10.png"/><Relationship Id="rId12" Type="http://schemas.openxmlformats.org/officeDocument/2006/relationships/image" Target="../media/image49.jpg"/><Relationship Id="rId17" Type="http://schemas.openxmlformats.org/officeDocument/2006/relationships/image" Target="../media/image54.jpg"/><Relationship Id="rId25" Type="http://schemas.openxmlformats.org/officeDocument/2006/relationships/image" Target="../media/image62.jpg"/><Relationship Id="rId33" Type="http://schemas.openxmlformats.org/officeDocument/2006/relationships/image" Target="../media/image69.png"/><Relationship Id="rId38" Type="http://schemas.openxmlformats.org/officeDocument/2006/relationships/image" Target="../media/image26.jpeg"/><Relationship Id="rId46" Type="http://schemas.openxmlformats.org/officeDocument/2006/relationships/image" Target="../media/image77.png"/><Relationship Id="rId20" Type="http://schemas.openxmlformats.org/officeDocument/2006/relationships/image" Target="../media/image57.jpg"/><Relationship Id="rId41" Type="http://schemas.openxmlformats.org/officeDocument/2006/relationships/image" Target="../media/image72.png"/><Relationship Id="rId54" Type="http://schemas.openxmlformats.org/officeDocument/2006/relationships/image" Target="../media/image8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3.jpg"/><Relationship Id="rId15" Type="http://schemas.openxmlformats.org/officeDocument/2006/relationships/image" Target="../media/image52.jpg"/><Relationship Id="rId23" Type="http://schemas.openxmlformats.org/officeDocument/2006/relationships/image" Target="../media/image60.jpg"/><Relationship Id="rId28" Type="http://schemas.openxmlformats.org/officeDocument/2006/relationships/image" Target="../media/image65.png"/><Relationship Id="rId36" Type="http://schemas.openxmlformats.org/officeDocument/2006/relationships/image" Target="../media/image14.png"/><Relationship Id="rId49" Type="http://schemas.openxmlformats.org/officeDocument/2006/relationships/image" Target="../media/image80.png"/><Relationship Id="rId57" Type="http://schemas.openxmlformats.org/officeDocument/2006/relationships/image" Target="../media/image88.png"/><Relationship Id="rId10" Type="http://schemas.openxmlformats.org/officeDocument/2006/relationships/image" Target="../media/image47.jpg"/><Relationship Id="rId31" Type="http://schemas.openxmlformats.org/officeDocument/2006/relationships/image" Target="../media/image67.jpeg"/><Relationship Id="rId44" Type="http://schemas.openxmlformats.org/officeDocument/2006/relationships/image" Target="../media/image75.png"/><Relationship Id="rId52" Type="http://schemas.openxmlformats.org/officeDocument/2006/relationships/image" Target="../media/image83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243.svg"/><Relationship Id="rId3" Type="http://schemas.openxmlformats.org/officeDocument/2006/relationships/image" Target="../media/image196.png"/><Relationship Id="rId7" Type="http://schemas.openxmlformats.org/officeDocument/2006/relationships/image" Target="../media/image288.svg"/><Relationship Id="rId12" Type="http://schemas.openxmlformats.org/officeDocument/2006/relationships/image" Target="../media/image242.png"/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7.png"/><Relationship Id="rId11" Type="http://schemas.openxmlformats.org/officeDocument/2006/relationships/image" Target="../media/image161.tiff"/><Relationship Id="rId5" Type="http://schemas.openxmlformats.org/officeDocument/2006/relationships/image" Target="../media/image157.png"/><Relationship Id="rId15" Type="http://schemas.openxmlformats.org/officeDocument/2006/relationships/image" Target="../media/image294.png"/><Relationship Id="rId10" Type="http://schemas.openxmlformats.org/officeDocument/2006/relationships/image" Target="../media/image160.png"/><Relationship Id="rId4" Type="http://schemas.openxmlformats.org/officeDocument/2006/relationships/image" Target="../media/image289.png"/><Relationship Id="rId9" Type="http://schemas.openxmlformats.org/officeDocument/2006/relationships/image" Target="../media/image176.svg"/><Relationship Id="rId14" Type="http://schemas.openxmlformats.org/officeDocument/2006/relationships/image" Target="../media/image292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.png"/><Relationship Id="rId13" Type="http://schemas.openxmlformats.org/officeDocument/2006/relationships/image" Target="../media/image242.png"/><Relationship Id="rId3" Type="http://schemas.openxmlformats.org/officeDocument/2006/relationships/image" Target="../media/image208.svg"/><Relationship Id="rId7" Type="http://schemas.openxmlformats.org/officeDocument/2006/relationships/image" Target="../media/image174.svg"/><Relationship Id="rId12" Type="http://schemas.openxmlformats.org/officeDocument/2006/relationships/image" Target="../media/image160.png"/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11" Type="http://schemas.openxmlformats.org/officeDocument/2006/relationships/image" Target="../media/image157.png"/><Relationship Id="rId5" Type="http://schemas.openxmlformats.org/officeDocument/2006/relationships/image" Target="../media/image212.svg"/><Relationship Id="rId10" Type="http://schemas.openxmlformats.org/officeDocument/2006/relationships/image" Target="../media/image213.png"/><Relationship Id="rId4" Type="http://schemas.openxmlformats.org/officeDocument/2006/relationships/image" Target="../media/image211.png"/><Relationship Id="rId9" Type="http://schemas.openxmlformats.org/officeDocument/2006/relationships/image" Target="../media/image210.svg"/><Relationship Id="rId14" Type="http://schemas.openxmlformats.org/officeDocument/2006/relationships/image" Target="../media/image243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svg"/><Relationship Id="rId13" Type="http://schemas.openxmlformats.org/officeDocument/2006/relationships/image" Target="../media/image160.png"/><Relationship Id="rId3" Type="http://schemas.openxmlformats.org/officeDocument/2006/relationships/image" Target="../media/image207.png"/><Relationship Id="rId7" Type="http://schemas.openxmlformats.org/officeDocument/2006/relationships/image" Target="../media/image173.png"/><Relationship Id="rId12" Type="http://schemas.openxmlformats.org/officeDocument/2006/relationships/image" Target="../media/image157.png"/><Relationship Id="rId2" Type="http://schemas.openxmlformats.org/officeDocument/2006/relationships/image" Target="../media/image295.png"/><Relationship Id="rId16" Type="http://schemas.openxmlformats.org/officeDocument/2006/relationships/image" Target="../media/image2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2.svg"/><Relationship Id="rId11" Type="http://schemas.openxmlformats.org/officeDocument/2006/relationships/image" Target="../media/image213.png"/><Relationship Id="rId5" Type="http://schemas.openxmlformats.org/officeDocument/2006/relationships/image" Target="../media/image211.png"/><Relationship Id="rId15" Type="http://schemas.openxmlformats.org/officeDocument/2006/relationships/image" Target="../media/image243.svg"/><Relationship Id="rId10" Type="http://schemas.openxmlformats.org/officeDocument/2006/relationships/image" Target="../media/image210.svg"/><Relationship Id="rId4" Type="http://schemas.openxmlformats.org/officeDocument/2006/relationships/image" Target="../media/image208.svg"/><Relationship Id="rId9" Type="http://schemas.openxmlformats.org/officeDocument/2006/relationships/image" Target="../media/image209.png"/><Relationship Id="rId14" Type="http://schemas.openxmlformats.org/officeDocument/2006/relationships/image" Target="../media/image24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svg"/><Relationship Id="rId13" Type="http://schemas.openxmlformats.org/officeDocument/2006/relationships/image" Target="../media/image213.png"/><Relationship Id="rId18" Type="http://schemas.openxmlformats.org/officeDocument/2006/relationships/image" Target="../media/image298.png"/><Relationship Id="rId3" Type="http://schemas.openxmlformats.org/officeDocument/2006/relationships/image" Target="../media/image295.png"/><Relationship Id="rId7" Type="http://schemas.openxmlformats.org/officeDocument/2006/relationships/image" Target="../media/image211.png"/><Relationship Id="rId12" Type="http://schemas.openxmlformats.org/officeDocument/2006/relationships/image" Target="../media/image210.svg"/><Relationship Id="rId17" Type="http://schemas.openxmlformats.org/officeDocument/2006/relationships/image" Target="../media/image243.svg"/><Relationship Id="rId2" Type="http://schemas.openxmlformats.org/officeDocument/2006/relationships/image" Target="../media/image297.jpg"/><Relationship Id="rId16" Type="http://schemas.openxmlformats.org/officeDocument/2006/relationships/image" Target="../media/image24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8.svg"/><Relationship Id="rId11" Type="http://schemas.openxmlformats.org/officeDocument/2006/relationships/image" Target="../media/image209.png"/><Relationship Id="rId5" Type="http://schemas.openxmlformats.org/officeDocument/2006/relationships/image" Target="../media/image207.png"/><Relationship Id="rId15" Type="http://schemas.openxmlformats.org/officeDocument/2006/relationships/image" Target="../media/image160.png"/><Relationship Id="rId10" Type="http://schemas.openxmlformats.org/officeDocument/2006/relationships/image" Target="../media/image174.svg"/><Relationship Id="rId4" Type="http://schemas.openxmlformats.org/officeDocument/2006/relationships/image" Target="../media/image296.png"/><Relationship Id="rId9" Type="http://schemas.openxmlformats.org/officeDocument/2006/relationships/image" Target="../media/image173.png"/><Relationship Id="rId14" Type="http://schemas.openxmlformats.org/officeDocument/2006/relationships/image" Target="../media/image157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jp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8.svg"/><Relationship Id="rId3" Type="http://schemas.openxmlformats.org/officeDocument/2006/relationships/image" Target="../media/image174.svg"/><Relationship Id="rId7" Type="http://schemas.openxmlformats.org/officeDocument/2006/relationships/image" Target="../media/image207.png"/><Relationship Id="rId12" Type="http://schemas.openxmlformats.org/officeDocument/2006/relationships/image" Target="../media/image299.jp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3.png"/><Relationship Id="rId11" Type="http://schemas.openxmlformats.org/officeDocument/2006/relationships/image" Target="../media/image283.png"/><Relationship Id="rId5" Type="http://schemas.openxmlformats.org/officeDocument/2006/relationships/image" Target="../media/image210.svg"/><Relationship Id="rId10" Type="http://schemas.openxmlformats.org/officeDocument/2006/relationships/image" Target="../media/image212.svg"/><Relationship Id="rId4" Type="http://schemas.openxmlformats.org/officeDocument/2006/relationships/image" Target="../media/image209.png"/><Relationship Id="rId9" Type="http://schemas.openxmlformats.org/officeDocument/2006/relationships/image" Target="../media/image2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0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446012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Dapr.io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Microservice implementation with Node and Dapr.io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Two (next week, 30 March)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Asynchronous interactions through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Apache Kafka and Node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world use cases and scenarios with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development environment with VS Code, Docker and the ability to install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Containers, Docker (and Kubernetes)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perhaps Message Broker/Event Queue (RabbitMQ?), Cache (Redis?)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A1F9B-C24F-421B-8DA9-2C9D798B148D}"/>
              </a:ext>
            </a:extLst>
          </p:cNvPr>
          <p:cNvSpPr/>
          <p:nvPr/>
        </p:nvSpPr>
        <p:spPr>
          <a:xfrm>
            <a:off x="6515100" y="998220"/>
            <a:ext cx="2423160" cy="320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C160-0B37-405B-B739-6752CC0CB478}"/>
              </a:ext>
            </a:extLst>
          </p:cNvPr>
          <p:cNvSpPr/>
          <p:nvPr/>
        </p:nvSpPr>
        <p:spPr>
          <a:xfrm>
            <a:off x="1257300" y="1093694"/>
            <a:ext cx="5257800" cy="331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React – Logos Download">
            <a:extLst>
              <a:ext uri="{FF2B5EF4-FFF2-40B4-BE49-F238E27FC236}">
                <a16:creationId xmlns:a16="http://schemas.microsoft.com/office/drawing/2014/main" id="{ECACBBA4-9F54-4638-AE1A-B9246AF7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68" y="1784984"/>
            <a:ext cx="517203" cy="167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50" descr="Pre-rendering in Angular 9">
            <a:extLst>
              <a:ext uri="{FF2B5EF4-FFF2-40B4-BE49-F238E27FC236}">
                <a16:creationId xmlns:a16="http://schemas.microsoft.com/office/drawing/2014/main" id="{05D045DC-32DB-4D05-B25B-0B765FB1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8123008" y="1883790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0" descr="Pre-rendering in Angular 9">
            <a:extLst>
              <a:ext uri="{FF2B5EF4-FFF2-40B4-BE49-F238E27FC236}">
                <a16:creationId xmlns:a16="http://schemas.microsoft.com/office/drawing/2014/main" id="{76E9D95F-CA7B-49C0-A003-AE4F3594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6042748" y="1622661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0" descr="Pre-rendering in Angular 9">
            <a:extLst>
              <a:ext uri="{FF2B5EF4-FFF2-40B4-BE49-F238E27FC236}">
                <a16:creationId xmlns:a16="http://schemas.microsoft.com/office/drawing/2014/main" id="{2B02ABE6-8969-4E62-8AA3-7AF25FE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4052141" y="1607625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844F4-7EFF-4ACE-828F-B835302E35C9}"/>
              </a:ext>
            </a:extLst>
          </p:cNvPr>
          <p:cNvSpPr/>
          <p:nvPr/>
        </p:nvSpPr>
        <p:spPr>
          <a:xfrm>
            <a:off x="6934200" y="1784984"/>
            <a:ext cx="554151" cy="2422516"/>
          </a:xfrm>
          <a:custGeom>
            <a:avLst/>
            <a:gdLst>
              <a:gd name="connsiteX0" fmla="*/ 0 w 554151"/>
              <a:gd name="connsiteY0" fmla="*/ 0 h 2422516"/>
              <a:gd name="connsiteX1" fmla="*/ 554151 w 554151"/>
              <a:gd name="connsiteY1" fmla="*/ 0 h 2422516"/>
              <a:gd name="connsiteX2" fmla="*/ 554151 w 554151"/>
              <a:gd name="connsiteY2" fmla="*/ 532954 h 2422516"/>
              <a:gd name="connsiteX3" fmla="*/ 554151 w 554151"/>
              <a:gd name="connsiteY3" fmla="*/ 1065907 h 2422516"/>
              <a:gd name="connsiteX4" fmla="*/ 554151 w 554151"/>
              <a:gd name="connsiteY4" fmla="*/ 1526185 h 2422516"/>
              <a:gd name="connsiteX5" fmla="*/ 554151 w 554151"/>
              <a:gd name="connsiteY5" fmla="*/ 2422516 h 2422516"/>
              <a:gd name="connsiteX6" fmla="*/ 0 w 554151"/>
              <a:gd name="connsiteY6" fmla="*/ 2422516 h 2422516"/>
              <a:gd name="connsiteX7" fmla="*/ 0 w 554151"/>
              <a:gd name="connsiteY7" fmla="*/ 1913788 h 2422516"/>
              <a:gd name="connsiteX8" fmla="*/ 0 w 554151"/>
              <a:gd name="connsiteY8" fmla="*/ 1453510 h 2422516"/>
              <a:gd name="connsiteX9" fmla="*/ 0 w 554151"/>
              <a:gd name="connsiteY9" fmla="*/ 920556 h 2422516"/>
              <a:gd name="connsiteX10" fmla="*/ 0 w 554151"/>
              <a:gd name="connsiteY10" fmla="*/ 0 h 242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51" h="2422516" extrusionOk="0">
                <a:moveTo>
                  <a:pt x="0" y="0"/>
                </a:moveTo>
                <a:cubicBezTo>
                  <a:pt x="142911" y="-58029"/>
                  <a:pt x="427766" y="4117"/>
                  <a:pt x="554151" y="0"/>
                </a:cubicBezTo>
                <a:cubicBezTo>
                  <a:pt x="562576" y="117908"/>
                  <a:pt x="514939" y="329723"/>
                  <a:pt x="554151" y="532954"/>
                </a:cubicBezTo>
                <a:cubicBezTo>
                  <a:pt x="593363" y="736185"/>
                  <a:pt x="508472" y="896330"/>
                  <a:pt x="554151" y="1065907"/>
                </a:cubicBezTo>
                <a:cubicBezTo>
                  <a:pt x="599830" y="1235484"/>
                  <a:pt x="505142" y="1398334"/>
                  <a:pt x="554151" y="1526185"/>
                </a:cubicBezTo>
                <a:cubicBezTo>
                  <a:pt x="603160" y="1654036"/>
                  <a:pt x="486857" y="1984108"/>
                  <a:pt x="554151" y="2422516"/>
                </a:cubicBezTo>
                <a:cubicBezTo>
                  <a:pt x="442806" y="2425387"/>
                  <a:pt x="141348" y="2386472"/>
                  <a:pt x="0" y="2422516"/>
                </a:cubicBezTo>
                <a:cubicBezTo>
                  <a:pt x="-42289" y="2298426"/>
                  <a:pt x="12160" y="2079606"/>
                  <a:pt x="0" y="1913788"/>
                </a:cubicBezTo>
                <a:cubicBezTo>
                  <a:pt x="-12160" y="1747970"/>
                  <a:pt x="10393" y="1661895"/>
                  <a:pt x="0" y="1453510"/>
                </a:cubicBezTo>
                <a:cubicBezTo>
                  <a:pt x="-10393" y="1245125"/>
                  <a:pt x="51269" y="1183247"/>
                  <a:pt x="0" y="920556"/>
                </a:cubicBezTo>
                <a:cubicBezTo>
                  <a:pt x="-51269" y="657865"/>
                  <a:pt x="71903" y="229713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id="{832C7B9F-2F1E-4668-8145-D0E88E49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38" y="1893619"/>
            <a:ext cx="514324" cy="14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1878C3-0EC5-48A4-8BA1-838FB29738C4}"/>
              </a:ext>
            </a:extLst>
          </p:cNvPr>
          <p:cNvSpPr txBox="1"/>
          <p:nvPr/>
        </p:nvSpPr>
        <p:spPr>
          <a:xfrm>
            <a:off x="6103680" y="4510071"/>
            <a:ext cx="14491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microservice /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7C5FE-585F-40BF-A4A8-6DA31377C62E}"/>
              </a:ext>
            </a:extLst>
          </p:cNvPr>
          <p:cNvCxnSpPr>
            <a:stCxn id="11" idx="0"/>
          </p:cNvCxnSpPr>
          <p:nvPr/>
        </p:nvCxnSpPr>
        <p:spPr>
          <a:xfrm flipV="1">
            <a:off x="6828238" y="4207500"/>
            <a:ext cx="105962" cy="30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D80-D830-4B28-89B1-45B5E9C4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most microservices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F48B-835C-4C1C-9826-4548990D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and retrieve state</a:t>
            </a:r>
          </a:p>
          <a:p>
            <a:r>
              <a:rPr lang="en-US" dirty="0"/>
              <a:t>Read runtime secrets and configuration values</a:t>
            </a:r>
          </a:p>
          <a:p>
            <a:r>
              <a:rPr lang="en-US" dirty="0"/>
              <a:t>Publish “observability data”</a:t>
            </a:r>
          </a:p>
          <a:p>
            <a:r>
              <a:rPr lang="en-US" dirty="0"/>
              <a:t>Subscribe to event topic and handle incoming events</a:t>
            </a:r>
          </a:p>
          <a:p>
            <a:r>
              <a:rPr lang="en-US" dirty="0"/>
              <a:t>Publish events to event topic</a:t>
            </a:r>
          </a:p>
          <a:p>
            <a:r>
              <a:rPr lang="en-US" dirty="0"/>
              <a:t>Interact with other microservices</a:t>
            </a:r>
          </a:p>
          <a:p>
            <a:r>
              <a:rPr lang="en-US" dirty="0"/>
              <a:t>Invoke external services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microservice specific business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584C8-3FCD-4885-A884-A41C05A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03B4961B-6EEA-4DCA-B3C7-B7EB99F62D60}"/>
              </a:ext>
            </a:extLst>
          </p:cNvPr>
          <p:cNvSpPr/>
          <p:nvPr/>
        </p:nvSpPr>
        <p:spPr>
          <a:xfrm>
            <a:off x="5600700" y="853440"/>
            <a:ext cx="114300" cy="20802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02A91688-9BC1-4EAE-B0D7-20C6EF47EC28}"/>
              </a:ext>
            </a:extLst>
          </p:cNvPr>
          <p:cNvSpPr/>
          <p:nvPr/>
        </p:nvSpPr>
        <p:spPr>
          <a:xfrm>
            <a:off x="5852160" y="1013460"/>
            <a:ext cx="2833199" cy="1558290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requires quite a bit of repetitive “plumbing” tied to specific technologies </a:t>
            </a:r>
            <a:br>
              <a:rPr lang="en-US" dirty="0"/>
            </a:br>
            <a:r>
              <a:rPr lang="en-US" dirty="0"/>
              <a:t>– not meaningful effort</a:t>
            </a:r>
            <a:br>
              <a:rPr lang="en-US" dirty="0"/>
            </a:br>
            <a:r>
              <a:rPr lang="en-US" dirty="0"/>
              <a:t>[from a business functionality perspective]</a:t>
            </a:r>
          </a:p>
        </p:txBody>
      </p:sp>
    </p:spTree>
    <p:extLst>
      <p:ext uri="{BB962C8B-B14F-4D97-AF65-F5344CB8AC3E}">
        <p14:creationId xmlns:p14="http://schemas.microsoft.com/office/powerpoint/2010/main" val="3213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animBg="1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ECDC-FA58-4618-874C-60B2CFE3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636136"/>
            <a:ext cx="4000500" cy="706347"/>
          </a:xfrm>
        </p:spPr>
        <p:txBody>
          <a:bodyPr/>
          <a:lstStyle/>
          <a:p>
            <a:r>
              <a:rPr lang="en-US" sz="3300"/>
              <a:t>Dapr</a:t>
            </a:r>
            <a:br>
              <a:rPr lang="en-US"/>
            </a:br>
            <a:r>
              <a:rPr lang="en-US" sz="2100">
                <a:solidFill>
                  <a:srgbClr val="73CDF4"/>
                </a:solidFill>
              </a:rPr>
              <a:t>Distributed Application Runtime</a:t>
            </a:r>
            <a:endParaRPr lang="en-US">
              <a:solidFill>
                <a:srgbClr val="73CDF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2B8A-64E4-419A-BB7B-603568B9F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663950"/>
            <a:ext cx="4000500" cy="276679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00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 and Microservices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 (and </a:t>
            </a:r>
            <a:br>
              <a:rPr lang="en-US" dirty="0"/>
            </a:br>
            <a:r>
              <a:rPr lang="en-US" dirty="0"/>
              <a:t>their apps)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9" name="!!AppA">
            <a:extLst>
              <a:ext uri="{FF2B5EF4-FFF2-40B4-BE49-F238E27FC236}">
                <a16:creationId xmlns:a16="http://schemas.microsoft.com/office/drawing/2014/main" id="{FBBA3CB7-82FF-47A6-84D2-99867F39D8DF}"/>
              </a:ext>
            </a:extLst>
          </p:cNvPr>
          <p:cNvGrpSpPr/>
          <p:nvPr/>
        </p:nvGrpSpPr>
        <p:grpSpPr>
          <a:xfrm>
            <a:off x="1185355" y="2088754"/>
            <a:ext cx="1666465" cy="1944207"/>
            <a:chOff x="3444424" y="1954650"/>
            <a:chExt cx="1400542" cy="1633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A41644-7F2D-4C6D-94BD-825905C5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9EE73D-D2CF-4A87-8AD4-54FF33652E43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27245-3CF5-4431-8C63-D38B79AE653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51820" y="3060858"/>
            <a:ext cx="4096699" cy="14805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!!Sidecar">
            <a:extLst>
              <a:ext uri="{FF2B5EF4-FFF2-40B4-BE49-F238E27FC236}">
                <a16:creationId xmlns:a16="http://schemas.microsoft.com/office/drawing/2014/main" id="{FD65B55A-C21B-4F0B-A42F-B032311C752D}"/>
              </a:ext>
            </a:extLst>
          </p:cNvPr>
          <p:cNvGrpSpPr/>
          <p:nvPr/>
        </p:nvGrpSpPr>
        <p:grpSpPr>
          <a:xfrm>
            <a:off x="6948519" y="2382526"/>
            <a:ext cx="1186830" cy="1389573"/>
            <a:chOff x="8298598" y="2543027"/>
            <a:chExt cx="1186830" cy="13895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4C4D8-CA97-4FEC-A66E-87D189B94B9B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7A1482-2B00-48F5-BD93-28C42CBE91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A6CB63EB-48BF-4EFB-92FB-7B5C4635F619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835024-0E54-4B53-A856-4BF19ADA33F6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F3F4E5-D88A-470E-BE56-034EA0A6DB82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D09D4C-6A10-4893-B513-0C19E869400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DA573F-B5B2-4238-AD37-67949C8A2EC5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8ECFCE-619E-44E8-972D-6F7F7F700192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197A7F-DDEC-4CBF-A353-1695BFE4A1C1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7369E7-DC6F-46F9-AEEB-8433B00C4665}"/>
              </a:ext>
            </a:extLst>
          </p:cNvPr>
          <p:cNvSpPr txBox="1"/>
          <p:nvPr/>
        </p:nvSpPr>
        <p:spPr>
          <a:xfrm>
            <a:off x="4382399" y="2658055"/>
            <a:ext cx="1035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31-73A0-481F-8C9A-37136325E58F}"/>
              </a:ext>
            </a:extLst>
          </p:cNvPr>
          <p:cNvSpPr txBox="1"/>
          <p:nvPr/>
        </p:nvSpPr>
        <p:spPr>
          <a:xfrm>
            <a:off x="4426321" y="3171739"/>
            <a:ext cx="9476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3DE91-F520-4AFB-A5A3-978C415910F1}"/>
              </a:ext>
            </a:extLst>
          </p:cNvPr>
          <p:cNvSpPr txBox="1"/>
          <p:nvPr/>
        </p:nvSpPr>
        <p:spPr>
          <a:xfrm>
            <a:off x="720003" y="1620146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2FC87-AAAB-4A92-9DC3-1937877E92FB}"/>
              </a:ext>
            </a:extLst>
          </p:cNvPr>
          <p:cNvSpPr txBox="1"/>
          <p:nvPr/>
        </p:nvSpPr>
        <p:spPr>
          <a:xfrm>
            <a:off x="6269764" y="1899548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pic>
        <p:nvPicPr>
          <p:cNvPr id="28" name="Picture 2" descr="Wat is een Virtual Assistant? - oDesque">
            <a:extLst>
              <a:ext uri="{FF2B5EF4-FFF2-40B4-BE49-F238E27FC236}">
                <a16:creationId xmlns:a16="http://schemas.microsoft.com/office/drawing/2014/main" id="{FF3DEC15-ACA9-432B-B087-4400695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3" y="3722639"/>
            <a:ext cx="730017" cy="5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30B29-4BD0-49B3-9C08-7C4C89EBE45B}"/>
              </a:ext>
            </a:extLst>
          </p:cNvPr>
          <p:cNvSpPr txBox="1"/>
          <p:nvPr/>
        </p:nvSpPr>
        <p:spPr>
          <a:xfrm>
            <a:off x="708703" y="2553398"/>
            <a:ext cx="437195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rgbClr val="202192"/>
                </a:solidFill>
                <a:latin typeface="Segoe UI Semibold"/>
              </a:rPr>
              <a:t>POST</a:t>
            </a:r>
            <a:endParaRPr lang="en-US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http://localhost:3500/v1.0/state/corpdb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BFA4A-C463-48DA-B99D-64E5B35C894A}"/>
              </a:ext>
            </a:extLst>
          </p:cNvPr>
          <p:cNvSpPr txBox="1"/>
          <p:nvPr/>
        </p:nvSpPr>
        <p:spPr>
          <a:xfrm>
            <a:off x="1642811" y="3198509"/>
            <a:ext cx="2503739" cy="9694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bIns="68580" anchor="ctr">
            <a:spAutoFit/>
          </a:bodyPr>
          <a:lstStyle/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"key": "weapon",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"value": "</a:t>
            </a:r>
            <a:r>
              <a:rPr lang="en-US" err="1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DeathStar</a:t>
            </a: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27B94-D064-44AD-B142-BE0507A4149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58FCFA1-716C-498A-AC9E-EBA99E898225}"/>
                </a:ext>
              </a:extLst>
            </p:cNvPr>
            <p:cNvCxnSpPr>
              <a:cxnSpLocks/>
              <a:stCxn id="64" idx="3"/>
              <a:endCxn id="21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31F6F-64DA-48ED-80BC-4FEF3A386EB8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41143A-87DB-44AA-ACEC-F8599E3272D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214943-05AD-4A56-A314-09B7AE27BF36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488998-027F-4CB5-AC1A-9EDD9E725F75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22936666-0581-44E0-9E07-D8C92F68830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1B713EE-C4EC-4691-8261-2E2D7736270B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E8A95E4-9130-4A2C-9D51-A7FB88F79112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3363617-EB97-40D1-A0BF-63A6A7778433}"/>
                    </a:ext>
                  </a:extLst>
                </p:cNvPr>
                <p:cNvCxnSpPr>
                  <a:cxnSpLocks/>
                  <a:stCxn id="22" idx="6"/>
                  <a:endCxn id="26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49922B-41F4-4BD9-A8BC-0E9CF26F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8440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0377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37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2" grpId="0"/>
      <p:bldP spid="112" grpId="1"/>
      <p:bldP spid="44" grpId="0" animBg="1"/>
      <p:bldP spid="4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!!StateArrow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603D139-36B2-48AD-BC35-F18D2BB5B63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2DE83F-774D-4973-A628-2FA50F69D1F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53069C-14F6-4989-B6A5-B664A8EDC13D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F2E8D-6CFF-4152-9E92-FF1DBB7C2667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A2D2A1-46A1-4B9D-BF0C-83179065A427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BD15D4-34AC-45EF-A615-54A47D2D014C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B4C879F6-3AD1-4D92-962F-A1519E0BA0B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834D12-23F3-4BA4-B9A1-B8C5AF772363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C9C32EC-5087-4F97-BC3E-BCFD62D3D9C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1D250F7-DEFA-4A62-BB0F-1B97FC485101}"/>
                    </a:ext>
                  </a:extLst>
                </p:cNvPr>
                <p:cNvCxnSpPr>
                  <a:cxnSpLocks/>
                  <a:stCxn id="45" idx="6"/>
                  <a:endCxn id="4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2" descr="See the source image">
              <a:extLst>
                <a:ext uri="{FF2B5EF4-FFF2-40B4-BE49-F238E27FC236}">
                  <a16:creationId xmlns:a16="http://schemas.microsoft.com/office/drawing/2014/main" id="{7FBF3735-0530-4422-B8F8-2BF85658E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53C3E0EA-851E-45EC-9418-5EBE66B37666}"/>
              </a:ext>
            </a:extLst>
          </p:cNvPr>
          <p:cNvSpPr/>
          <p:nvPr/>
        </p:nvSpPr>
        <p:spPr bwMode="auto">
          <a:xfrm>
            <a:off x="10698220" y="2241432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E95CE889-0468-41E4-8560-224E97A7E0E4}"/>
              </a:ext>
            </a:extLst>
          </p:cNvPr>
          <p:cNvGraphicFramePr>
            <a:graphicFrameLocks noGrp="1"/>
          </p:cNvGraphicFramePr>
          <p:nvPr/>
        </p:nvGraphicFramePr>
        <p:xfrm>
          <a:off x="10698220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42A5B-05CB-40A6-A484-1B304CE8F0E2}"/>
              </a:ext>
            </a:extLst>
          </p:cNvPr>
          <p:cNvGrpSpPr/>
          <p:nvPr/>
        </p:nvGrpSpPr>
        <p:grpSpPr>
          <a:xfrm>
            <a:off x="9688468" y="1587964"/>
            <a:ext cx="3720804" cy="644532"/>
            <a:chOff x="6624637" y="2115983"/>
            <a:chExt cx="4961072" cy="85937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ABB70-7C59-49C3-B1E5-0F237CA7DEED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:a16="http://schemas.microsoft.com/office/drawing/2014/main" id="{E968042B-B4E0-4F5D-921E-F625362AF16A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F79C80-1E6B-42A2-8487-B943C15CCA97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4246C5D-B873-46B7-8CF3-EF365D1742D9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60E0A2E-7E28-4837-89D0-6A42D5835D8B}"/>
                    </a:ext>
                  </a:extLst>
                </p:cNvPr>
                <p:cNvCxnSpPr>
                  <a:cxnSpLocks/>
                  <a:stCxn id="54" idx="6"/>
                  <a:endCxn id="5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8162527-4670-48FD-AB80-0BA5DBB35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D7C1D0-C2B0-4C2F-84B3-479EC7593653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3ED8A-7C70-43CD-A99F-1C709DF4E2D2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31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11705948" y="2240455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11705948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E6DEF14-C1C0-42D5-89A4-A974C1E5C123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CEAB04-2146-4025-BDF9-14CB21FA1598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CEE3FA-B18B-4285-A6C4-A6165194728B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E8A183-4659-44A3-8C60-2768BAECAA50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CD9123-A6C3-4283-B953-15ED578E257E}"/>
              </a:ext>
            </a:extLst>
          </p:cNvPr>
          <p:cNvGrpSpPr/>
          <p:nvPr/>
        </p:nvGrpSpPr>
        <p:grpSpPr>
          <a:xfrm>
            <a:off x="10696196" y="1586987"/>
            <a:ext cx="3720804" cy="644532"/>
            <a:chOff x="6624637" y="2115983"/>
            <a:chExt cx="4961072" cy="85937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85B059-9028-4D11-80EF-4B35D3647D63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99A35438-EEFA-474C-96BA-2478923AB2DB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1204FF-8D55-465C-A095-9AB2A6291284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5FCADB3-C6AC-420C-A3B8-2D3CAE04C6D8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84682B1-D9D0-4415-8353-6B1370A8E407}"/>
                    </a:ext>
                  </a:extLst>
                </p:cNvPr>
                <p:cNvCxnSpPr>
                  <a:cxnSpLocks/>
                  <a:stCxn id="43" idx="6"/>
                  <a:endCxn id="41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8865C9B6-4A41-45F5-B087-71A1125B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289546F7-73A3-4274-8E0C-B26B0521FEFC}"/>
              </a:ext>
            </a:extLst>
          </p:cNvPr>
          <p:cNvSpPr/>
          <p:nvPr/>
        </p:nvSpPr>
        <p:spPr bwMode="auto">
          <a:xfrm>
            <a:off x="5980155" y="2241432"/>
            <a:ext cx="2711052" cy="60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76EECD04-3966-4C5E-8FC6-F9E475CBF87C}"/>
              </a:ext>
            </a:extLst>
          </p:cNvPr>
          <p:cNvGraphicFramePr>
            <a:graphicFrameLocks noGrp="1"/>
          </p:cNvGraphicFramePr>
          <p:nvPr/>
        </p:nvGraphicFramePr>
        <p:xfrm>
          <a:off x="5980155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4CE36CB9-847E-4B7A-AFA3-62DB0630F013}"/>
              </a:ext>
            </a:extLst>
          </p:cNvPr>
          <p:cNvGrpSpPr/>
          <p:nvPr/>
        </p:nvGrpSpPr>
        <p:grpSpPr>
          <a:xfrm>
            <a:off x="4970403" y="1587964"/>
            <a:ext cx="3720804" cy="644532"/>
            <a:chOff x="6624637" y="2115983"/>
            <a:chExt cx="4961072" cy="8593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974CC5-C49C-4B7E-9DF3-7C1D6818D94E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4CDE9541-18C5-4308-8750-B0012525E130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E29AEE-180D-42D1-84DB-9F7A9D8AF651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5CE5A47-2576-4AA3-B4B8-91B6D1F4CA5D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8062735-C554-41E0-8C73-607A033A6E12}"/>
                    </a:ext>
                  </a:extLst>
                </p:cNvPr>
                <p:cNvCxnSpPr>
                  <a:cxnSpLocks/>
                  <a:stCxn id="52" idx="6"/>
                  <a:endCxn id="50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137B677-DCE5-4DD3-9095-6C000C3E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!!StateArrow">
            <a:extLst>
              <a:ext uri="{FF2B5EF4-FFF2-40B4-BE49-F238E27FC236}">
                <a16:creationId xmlns:a16="http://schemas.microsoft.com/office/drawing/2014/main" id="{F20DA6BC-D667-4AAF-B08D-A1700B4A6A6B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15E915-B970-4DE0-AE94-C27598BB40D0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DE57E-30CE-4848-9172-E60F465DB50A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9BFEB-BE32-4175-B15C-795ECE7B4875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9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96" y="3660049"/>
            <a:ext cx="1177334" cy="12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40" y="4123133"/>
            <a:ext cx="1573627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9" y="3897254"/>
            <a:ext cx="1494264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9" y="4060373"/>
            <a:ext cx="1156514" cy="6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29" y="4473305"/>
            <a:ext cx="423213" cy="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896" y="3809731"/>
            <a:ext cx="843325" cy="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corpdb-redis.yaml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1"/>
            <a:ext cx="4648196" cy="3065455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redis</a:t>
            </a:r>
            <a:endParaRPr lang="en-US" sz="1200" b="1"/>
          </a:p>
          <a:p>
            <a:r>
              <a:rPr lang="en-US" sz="1200"/>
              <a:t>  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redisHost</a:t>
            </a:r>
            <a:endParaRPr lang="en-US" sz="1200"/>
          </a:p>
          <a:p>
            <a:r>
              <a:rPr lang="en-US" sz="1200"/>
              <a:t>    value: redis-master.default.svc.cluster.local:6379</a:t>
            </a:r>
          </a:p>
          <a:p>
            <a:r>
              <a:rPr lang="en-US" sz="1200"/>
              <a:t>  - name: </a:t>
            </a:r>
            <a:r>
              <a:rPr lang="en-US" sz="1200" err="1"/>
              <a:t>redisPassword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redis-secret</a:t>
            </a:r>
          </a:p>
          <a:p>
            <a:r>
              <a:rPr lang="en-US" sz="1200"/>
              <a:t>      key: redis-password</a:t>
            </a:r>
          </a:p>
        </p:txBody>
      </p:sp>
    </p:spTree>
    <p:extLst>
      <p:ext uri="{BB962C8B-B14F-4D97-AF65-F5344CB8AC3E}">
        <p14:creationId xmlns:p14="http://schemas.microsoft.com/office/powerpoint/2010/main" val="2475876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+mj-lt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corpdb-cosmosdb.yaml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0"/>
            <a:ext cx="4648196" cy="4173450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azure.cosmosdb</a:t>
            </a:r>
            <a:endParaRPr lang="en-US" sz="1200" b="1"/>
          </a:p>
          <a:p>
            <a:r>
              <a:rPr lang="en-US" sz="1200" b="1"/>
              <a:t>  </a:t>
            </a:r>
            <a:r>
              <a:rPr lang="en-US" sz="1200"/>
              <a:t>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url</a:t>
            </a:r>
            <a:endParaRPr lang="en-US" sz="1200"/>
          </a:p>
          <a:p>
            <a:r>
              <a:rPr lang="en-US" sz="1200"/>
              <a:t>    value: corpdb.documents.azure.com</a:t>
            </a:r>
          </a:p>
          <a:p>
            <a:r>
              <a:rPr lang="en-US" sz="1200"/>
              <a:t>  - name: </a:t>
            </a:r>
            <a:r>
              <a:rPr lang="en-US" sz="1200" err="1"/>
              <a:t>masterKey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master-key</a:t>
            </a:r>
          </a:p>
          <a:p>
            <a:r>
              <a:rPr lang="en-US" sz="1200"/>
              <a:t>      key: cosmos-key</a:t>
            </a:r>
          </a:p>
          <a:p>
            <a:r>
              <a:rPr lang="en-US" sz="1200"/>
              <a:t>  - name: database</a:t>
            </a:r>
          </a:p>
          <a:p>
            <a:r>
              <a:rPr lang="en-US" sz="1200"/>
              <a:t>    value: orders</a:t>
            </a:r>
          </a:p>
          <a:p>
            <a:r>
              <a:rPr lang="en-US" sz="1200"/>
              <a:t>  - name: collection</a:t>
            </a:r>
          </a:p>
          <a:p>
            <a:r>
              <a:rPr lang="en-US" sz="1200"/>
              <a:t>    value: processed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5086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924158" y="1785073"/>
            <a:ext cx="7295685" cy="243688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160089" y="163790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172495" y="2086232"/>
            <a:ext cx="799011" cy="622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D6DA03-018B-4D45-8E42-7A654A7A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932331"/>
            <a:ext cx="8263890" cy="415499"/>
          </a:xfrm>
        </p:spPr>
        <p:txBody>
          <a:bodyPr/>
          <a:lstStyle/>
          <a:p>
            <a:pPr algn="ctr"/>
            <a:r>
              <a:rPr lang="en-US"/>
              <a:t>Microservice building blocks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566A-35B8-4E10-A49E-E620705CB6E3}"/>
              </a:ext>
            </a:extLst>
          </p:cNvPr>
          <p:cNvGrpSpPr/>
          <p:nvPr/>
        </p:nvGrpSpPr>
        <p:grpSpPr>
          <a:xfrm>
            <a:off x="1239872" y="2866089"/>
            <a:ext cx="6659436" cy="1124585"/>
            <a:chOff x="1653163" y="3821452"/>
            <a:chExt cx="8879248" cy="14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53FAD-074E-43AB-95A5-6AB06A6A9B1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1078C8-798D-453D-B9A7-3DEA3F216394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2614EF-FBDC-4940-B9B6-07C37E6265A3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71AA71-2F03-4A46-BE02-49B7DB509ABB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5AE504-46E5-4264-9738-45500C2A2B2B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DC1B81-6CBF-4655-8E8B-03E5617D2BC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6AB0EFB-6B74-4DD8-8F17-52D520DB929C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C297B1-5F45-4F39-BA6F-B05925876F4F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149CC02-226A-46B8-B69C-ADF2752FACF4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19" name="Rectangle 932">
                  <a:extLst>
                    <a:ext uri="{FF2B5EF4-FFF2-40B4-BE49-F238E27FC236}">
                      <a16:creationId xmlns:a16="http://schemas.microsoft.com/office/drawing/2014/main" id="{03FD38ED-B650-4B43-BD2B-2403D291F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933">
                  <a:extLst>
                    <a:ext uri="{FF2B5EF4-FFF2-40B4-BE49-F238E27FC236}">
                      <a16:creationId xmlns:a16="http://schemas.microsoft.com/office/drawing/2014/main" id="{53101A5B-79E1-4F64-960E-8CDA4A87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934">
                  <a:extLst>
                    <a:ext uri="{FF2B5EF4-FFF2-40B4-BE49-F238E27FC236}">
                      <a16:creationId xmlns:a16="http://schemas.microsoft.com/office/drawing/2014/main" id="{3692C1E4-139D-4DCF-A2D3-F2716188D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2" name="Rectangle 936">
                  <a:extLst>
                    <a:ext uri="{FF2B5EF4-FFF2-40B4-BE49-F238E27FC236}">
                      <a16:creationId xmlns:a16="http://schemas.microsoft.com/office/drawing/2014/main" id="{799A9129-457A-4546-A425-87D06B614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Rectangle 937">
                  <a:extLst>
                    <a:ext uri="{FF2B5EF4-FFF2-40B4-BE49-F238E27FC236}">
                      <a16:creationId xmlns:a16="http://schemas.microsoft.com/office/drawing/2014/main" id="{287EACA5-14B3-4E44-9770-1C89DB99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Oval 938">
                  <a:extLst>
                    <a:ext uri="{FF2B5EF4-FFF2-40B4-BE49-F238E27FC236}">
                      <a16:creationId xmlns:a16="http://schemas.microsoft.com/office/drawing/2014/main" id="{77CED5C6-FAFD-4A75-B270-5A102B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Rectangle 939">
                  <a:extLst>
                    <a:ext uri="{FF2B5EF4-FFF2-40B4-BE49-F238E27FC236}">
                      <a16:creationId xmlns:a16="http://schemas.microsoft.com/office/drawing/2014/main" id="{844341F2-5ECC-4693-A597-9C2ADAD31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Oval 940">
                  <a:extLst>
                    <a:ext uri="{FF2B5EF4-FFF2-40B4-BE49-F238E27FC236}">
                      <a16:creationId xmlns:a16="http://schemas.microsoft.com/office/drawing/2014/main" id="{7D877050-EB84-45FC-9AE7-522E3514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941">
                  <a:extLst>
                    <a:ext uri="{FF2B5EF4-FFF2-40B4-BE49-F238E27FC236}">
                      <a16:creationId xmlns:a16="http://schemas.microsoft.com/office/drawing/2014/main" id="{6ED71187-0F4C-4548-8BCB-44FF9C82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Oval 942">
                  <a:extLst>
                    <a:ext uri="{FF2B5EF4-FFF2-40B4-BE49-F238E27FC236}">
                      <a16:creationId xmlns:a16="http://schemas.microsoft.com/office/drawing/2014/main" id="{44D81700-5FB5-4C4D-AC4F-141B78D3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Rectangle 943">
                  <a:extLst>
                    <a:ext uri="{FF2B5EF4-FFF2-40B4-BE49-F238E27FC236}">
                      <a16:creationId xmlns:a16="http://schemas.microsoft.com/office/drawing/2014/main" id="{CE58981E-97D7-4BB4-AEF5-E85799554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Rectangle 944" descr="component solutions">
                  <a:extLst>
                    <a:ext uri="{FF2B5EF4-FFF2-40B4-BE49-F238E27FC236}">
                      <a16:creationId xmlns:a16="http://schemas.microsoft.com/office/drawing/2014/main" id="{2D1E9358-EE2F-4137-A933-31488D86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945">
                  <a:extLst>
                    <a:ext uri="{FF2B5EF4-FFF2-40B4-BE49-F238E27FC236}">
                      <a16:creationId xmlns:a16="http://schemas.microsoft.com/office/drawing/2014/main" id="{6D395133-C79E-49C0-8C51-0530E3B33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946">
                  <a:extLst>
                    <a:ext uri="{FF2B5EF4-FFF2-40B4-BE49-F238E27FC236}">
                      <a16:creationId xmlns:a16="http://schemas.microsoft.com/office/drawing/2014/main" id="{0A4D77CC-720C-494C-9DB1-34204A7C5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947">
                  <a:extLst>
                    <a:ext uri="{FF2B5EF4-FFF2-40B4-BE49-F238E27FC236}">
                      <a16:creationId xmlns:a16="http://schemas.microsoft.com/office/drawing/2014/main" id="{01B795B6-12C0-4A5C-B0F2-5A312E2F7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C23E41-9504-4AE3-A442-2656DEED0A3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CB72B3A-2DE1-4960-B84B-336ADBFD4DC1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7FE028-1295-4891-B435-3CE292D5BC0C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F555304-43BE-4FA1-8D9B-32CF08BC9902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45B21A-9B0F-4A64-9F9F-F5755172A59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39" name="AutoShape 131">
                  <a:extLst>
                    <a:ext uri="{FF2B5EF4-FFF2-40B4-BE49-F238E27FC236}">
                      <a16:creationId xmlns:a16="http://schemas.microsoft.com/office/drawing/2014/main" id="{7E3C6944-7721-4A33-B6C0-A8D62F1A3E9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Rectangle 133">
                  <a:extLst>
                    <a:ext uri="{FF2B5EF4-FFF2-40B4-BE49-F238E27FC236}">
                      <a16:creationId xmlns:a16="http://schemas.microsoft.com/office/drawing/2014/main" id="{640D14A2-0750-4884-AB17-8D418C725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34">
                  <a:extLst>
                    <a:ext uri="{FF2B5EF4-FFF2-40B4-BE49-F238E27FC236}">
                      <a16:creationId xmlns:a16="http://schemas.microsoft.com/office/drawing/2014/main" id="{018A338D-FCF8-4530-AC17-2B9387950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ectangle 135">
                  <a:extLst>
                    <a:ext uri="{FF2B5EF4-FFF2-40B4-BE49-F238E27FC236}">
                      <a16:creationId xmlns:a16="http://schemas.microsoft.com/office/drawing/2014/main" id="{F426ED62-5F4D-47DC-B7D4-FE7A9E7A1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36">
                  <a:extLst>
                    <a:ext uri="{FF2B5EF4-FFF2-40B4-BE49-F238E27FC236}">
                      <a16:creationId xmlns:a16="http://schemas.microsoft.com/office/drawing/2014/main" id="{4BBB1083-5978-41B2-A5C9-DE8318C93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137">
                  <a:extLst>
                    <a:ext uri="{FF2B5EF4-FFF2-40B4-BE49-F238E27FC236}">
                      <a16:creationId xmlns:a16="http://schemas.microsoft.com/office/drawing/2014/main" id="{99F0C0E5-C8C7-422E-9883-95F930741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38">
                  <a:extLst>
                    <a:ext uri="{FF2B5EF4-FFF2-40B4-BE49-F238E27FC236}">
                      <a16:creationId xmlns:a16="http://schemas.microsoft.com/office/drawing/2014/main" id="{FF65496F-8B44-44E4-8AB5-EA2914203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70CA33B-1D68-40E0-889E-0441EE49C24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EDC5C51-573C-4B83-9CDA-2E2993863932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72800E8-7E1C-4491-94D0-171A560D0F5C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CE2411-0779-4B6F-8616-1865E3CF1DE4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86A54F-3A05-4717-9784-651A8A5917A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0773B8-E4C1-478C-AADA-2D5C795B6835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9CD661-D468-4E2D-862F-041494140EF5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A7EB8EE-0022-482C-9760-2CBECAA2DE7A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3ADF20C-17A6-4645-841A-DAF159AB2E28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03CD3F-0463-46E4-B2F2-25C4F1C9E8A5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9" name="Freeform 855">
                  <a:extLst>
                    <a:ext uri="{FF2B5EF4-FFF2-40B4-BE49-F238E27FC236}">
                      <a16:creationId xmlns:a16="http://schemas.microsoft.com/office/drawing/2014/main" id="{C2045990-6220-44F5-A1EF-9BB34474A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0" name="Oval 757">
                  <a:extLst>
                    <a:ext uri="{FF2B5EF4-FFF2-40B4-BE49-F238E27FC236}">
                      <a16:creationId xmlns:a16="http://schemas.microsoft.com/office/drawing/2014/main" id="{CB7A8B6C-C8D2-4128-8692-92831FD83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1" name="Freeform 855">
                  <a:extLst>
                    <a:ext uri="{FF2B5EF4-FFF2-40B4-BE49-F238E27FC236}">
                      <a16:creationId xmlns:a16="http://schemas.microsoft.com/office/drawing/2014/main" id="{C8ADA143-9B91-48D9-950E-6B2D37D4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2" name="Oval 757">
                  <a:extLst>
                    <a:ext uri="{FF2B5EF4-FFF2-40B4-BE49-F238E27FC236}">
                      <a16:creationId xmlns:a16="http://schemas.microsoft.com/office/drawing/2014/main" id="{FE48BBA6-55AF-47F2-9BA3-81A2AE01C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3" name="Freeform 855">
                  <a:extLst>
                    <a:ext uri="{FF2B5EF4-FFF2-40B4-BE49-F238E27FC236}">
                      <a16:creationId xmlns:a16="http://schemas.microsoft.com/office/drawing/2014/main" id="{CBA8B1A7-BE67-45D5-9FD3-173941B3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Oval 757">
                  <a:extLst>
                    <a:ext uri="{FF2B5EF4-FFF2-40B4-BE49-F238E27FC236}">
                      <a16:creationId xmlns:a16="http://schemas.microsoft.com/office/drawing/2014/main" id="{63F97EBE-AF2C-4A1E-A256-B4323F70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Oval 757">
                  <a:extLst>
                    <a:ext uri="{FF2B5EF4-FFF2-40B4-BE49-F238E27FC236}">
                      <a16:creationId xmlns:a16="http://schemas.microsoft.com/office/drawing/2014/main" id="{5996B268-D561-4D6F-91B2-E8AF7B1B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EE6DEB-E60C-419C-B4C4-78A591232E9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C498E3E-980A-4E24-833C-171C3C8A6C7D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DA8EA12-8F5A-4968-84DE-25A54F413B65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D3B95E5-7F9D-4F0A-9545-4DA329BB931A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63C8CEC-0C9B-4DEC-A395-783607FB7256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DFD06FF-412D-4C1B-8B5C-034C0F49C548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signup issues" descr="signup issues, key">
                <a:extLst>
                  <a:ext uri="{FF2B5EF4-FFF2-40B4-BE49-F238E27FC236}">
                    <a16:creationId xmlns:a16="http://schemas.microsoft.com/office/drawing/2014/main" id="{A2698C36-4197-4BB7-937E-8810C3A42D28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8B0CBAC-500C-4308-A581-8395F0634CF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566EC1F-C890-41D0-86D6-B94AC6B90A65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C4C30BF-D696-4BAF-8E10-7B8741DBAB20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aphic 93">
              <a:extLst>
                <a:ext uri="{FF2B5EF4-FFF2-40B4-BE49-F238E27FC236}">
                  <a16:creationId xmlns:a16="http://schemas.microsoft.com/office/drawing/2014/main" id="{56DAAD39-FE99-4509-BDB5-9E1C18685AAA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7B14039-063D-4832-B4F9-5E93DF5BCD48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D3A876A-9A6B-4578-BE24-BBF533177156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6CB76D-F855-49E8-AADF-EECC83E6453D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9E545F2-BA0F-4154-BF5B-69C72E1DC039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49472BF-7C0E-41BF-80AB-78F80BAF6317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22BC50F-35A7-4A1D-8BFC-4616D72805D1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02" name="Graphic 67">
              <a:extLst>
                <a:ext uri="{FF2B5EF4-FFF2-40B4-BE49-F238E27FC236}">
                  <a16:creationId xmlns:a16="http://schemas.microsoft.com/office/drawing/2014/main" id="{31FAEC5A-53D1-4E7E-A8B2-CF086173AD17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5613455-807A-4A29-8BAB-B4D13F3FFB1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FEE822F-9B10-43E7-9AF5-C8E0243611BB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spcBef>
                  <a:spcPts val="225"/>
                </a:spcBef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language and framework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cloud or edge infrastructure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Service invocation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418" y="342900"/>
            <a:ext cx="501628" cy="4122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166942" y="1881838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33140" y="2525411"/>
              <a:ext cx="911882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86599" y="188210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236448" y="2484176"/>
            <a:ext cx="539724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6172" y="224462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4668" y="2241508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6627218" y="2484176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662721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23644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3092446" y="1662691"/>
            <a:ext cx="355649" cy="581930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3408722" y="2484176"/>
            <a:ext cx="2585946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3408722" y="2693047"/>
            <a:ext cx="2585946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3448095" y="1293704"/>
            <a:ext cx="2841649" cy="737975"/>
            <a:chOff x="4597460" y="1724939"/>
            <a:chExt cx="3788865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664280" y="2031075"/>
              <a:ext cx="512961" cy="207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 sz="1013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3" y="1939923"/>
              <a:ext cx="2814002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3840606" y="2813709"/>
            <a:ext cx="1933988" cy="331548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5" y="3834144"/>
              <a:ext cx="2063863" cy="207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sz="1013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09551" y="3489839"/>
            <a:ext cx="5004480" cy="1089051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http://localhost:3500/v1.0/invoke/servicea/method/neworder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5553151" y="3489839"/>
            <a:ext cx="3039554" cy="1089051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http://10.0.0.2:8000/neworder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93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Publish and subscribe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418" y="421524"/>
            <a:ext cx="501628" cy="254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452696" y="1708081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27173" y="2525411"/>
              <a:ext cx="923816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789748" y="171147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039597" y="2439269"/>
            <a:ext cx="539724" cy="25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321" y="20715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206918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  <a:stCxn id="70" idx="3"/>
            <a:endCxn id="29" idx="1"/>
          </p:cNvCxnSpPr>
          <p:nvPr/>
        </p:nvCxnSpPr>
        <p:spPr>
          <a:xfrm flipV="1">
            <a:off x="6912972" y="2436741"/>
            <a:ext cx="539724" cy="14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74D8B-8335-463C-BD78-7CDB5B1F70D8}"/>
              </a:ext>
            </a:extLst>
          </p:cNvPr>
          <p:cNvGrpSpPr/>
          <p:nvPr/>
        </p:nvGrpSpPr>
        <p:grpSpPr>
          <a:xfrm>
            <a:off x="3211871" y="2339561"/>
            <a:ext cx="524484" cy="201978"/>
            <a:chOff x="4282494" y="3119414"/>
            <a:chExt cx="699312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4282494" y="3254067"/>
              <a:ext cx="451027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4733521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6206A-ED5A-4EDD-8EF4-748C00D9AD00}"/>
              </a:ext>
            </a:extLst>
          </p:cNvPr>
          <p:cNvGrpSpPr/>
          <p:nvPr/>
        </p:nvGrpSpPr>
        <p:grpSpPr>
          <a:xfrm>
            <a:off x="3615579" y="2401451"/>
            <a:ext cx="514250" cy="78199"/>
            <a:chOff x="4820771" y="3201934"/>
            <a:chExt cx="68566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4820771" y="3201934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4925035" y="3254066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4129829" y="2118284"/>
            <a:ext cx="1248070" cy="644532"/>
            <a:chOff x="5626289" y="3065947"/>
            <a:chExt cx="1664093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6640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Redis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Cache</a:t>
              </a:r>
            </a:p>
          </p:txBody>
        </p:sp>
        <p:pic>
          <p:nvPicPr>
            <p:cNvPr id="38" name="Picture 2" descr="See the source image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8419" y="3277330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BF400-E49F-40F0-B721-5EB23E1EBE80}"/>
              </a:ext>
            </a:extLst>
          </p:cNvPr>
          <p:cNvGrpSpPr/>
          <p:nvPr/>
        </p:nvGrpSpPr>
        <p:grpSpPr>
          <a:xfrm>
            <a:off x="5740867" y="2339561"/>
            <a:ext cx="539555" cy="201978"/>
            <a:chOff x="7654489" y="3119414"/>
            <a:chExt cx="719407" cy="26930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865630-6485-4CA0-AE33-D85DD2F851F7}"/>
                </a:ext>
              </a:extLst>
            </p:cNvPr>
            <p:cNvCxnSpPr>
              <a:cxnSpLocks/>
              <a:stCxn id="70" idx="1"/>
              <a:endCxn id="74" idx="3"/>
            </p:cNvCxnSpPr>
            <p:nvPr/>
          </p:nvCxnSpPr>
          <p:spPr>
            <a:xfrm flipH="1">
              <a:off x="7902774" y="3250892"/>
              <a:ext cx="471122" cy="317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4FA08D6-6D9D-46D5-BA0A-0C773B708A1E}"/>
                </a:ext>
              </a:extLst>
            </p:cNvPr>
            <p:cNvSpPr/>
            <p:nvPr/>
          </p:nvSpPr>
          <p:spPr bwMode="auto">
            <a:xfrm rot="10800000">
              <a:off x="7654489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F9FC34-4CC4-48E3-A6FA-BA1C3FAF39B6}"/>
              </a:ext>
            </a:extLst>
          </p:cNvPr>
          <p:cNvGrpSpPr/>
          <p:nvPr/>
        </p:nvGrpSpPr>
        <p:grpSpPr>
          <a:xfrm>
            <a:off x="5377899" y="2401450"/>
            <a:ext cx="483745" cy="78199"/>
            <a:chOff x="7170531" y="3201933"/>
            <a:chExt cx="644993" cy="1042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EEB8F5-C81A-4D31-A130-E254FF7C7649}"/>
                </a:ext>
              </a:extLst>
            </p:cNvPr>
            <p:cNvSpPr/>
            <p:nvPr/>
          </p:nvSpPr>
          <p:spPr bwMode="auto">
            <a:xfrm rot="10800000">
              <a:off x="7711260" y="3201933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BC542E-88C1-4AE7-A92C-DE33B26D8127}"/>
                </a:ext>
              </a:extLst>
            </p:cNvPr>
            <p:cNvCxnSpPr>
              <a:cxnSpLocks/>
              <a:stCxn id="75" idx="6"/>
              <a:endCxn id="39" idx="3"/>
            </p:cNvCxnSpPr>
            <p:nvPr/>
          </p:nvCxnSpPr>
          <p:spPr>
            <a:xfrm flipH="1">
              <a:off x="7170531" y="3254065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68DC9-AD5B-47CA-8E48-7B940CAACA4C}"/>
              </a:ext>
            </a:extLst>
          </p:cNvPr>
          <p:cNvGrpSpPr/>
          <p:nvPr/>
        </p:nvGrpSpPr>
        <p:grpSpPr>
          <a:xfrm>
            <a:off x="7452696" y="179503"/>
            <a:ext cx="1249132" cy="1457321"/>
            <a:chOff x="9936928" y="239338"/>
            <a:chExt cx="1665509" cy="194309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452DCD7-8685-404B-BDD5-3DE55E2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6928" y="239338"/>
              <a:ext cx="1665509" cy="194309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76897-BDA4-476C-9D98-91DBD46A9D4E}"/>
                </a:ext>
              </a:extLst>
            </p:cNvPr>
            <p:cNvSpPr txBox="1"/>
            <p:nvPr/>
          </p:nvSpPr>
          <p:spPr>
            <a:xfrm>
              <a:off x="10188981" y="815842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3B307F0C-A23A-4438-ABDB-BF733E8D7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5397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62859-6366-4950-996E-A6FA6905E74D}"/>
              </a:ext>
            </a:extLst>
          </p:cNvPr>
          <p:cNvCxnSpPr>
            <a:cxnSpLocks/>
            <a:stCxn id="79" idx="3"/>
            <a:endCxn id="67" idx="1"/>
          </p:cNvCxnSpPr>
          <p:nvPr/>
        </p:nvCxnSpPr>
        <p:spPr>
          <a:xfrm flipV="1">
            <a:off x="6912972" y="908164"/>
            <a:ext cx="539724" cy="578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6762CB-E21E-4AE9-9D7E-AC0C0F1C16FC}"/>
              </a:ext>
            </a:extLst>
          </p:cNvPr>
          <p:cNvCxnSpPr>
            <a:cxnSpLocks/>
            <a:stCxn id="79" idx="1"/>
            <a:endCxn id="70" idx="1"/>
          </p:cNvCxnSpPr>
          <p:nvPr/>
        </p:nvCxnSpPr>
        <p:spPr>
          <a:xfrm rot="10800000" flipV="1">
            <a:off x="6280422" y="908742"/>
            <a:ext cx="9525" cy="1529427"/>
          </a:xfrm>
          <a:prstGeom prst="bentConnector3">
            <a:avLst>
              <a:gd name="adj1" fmla="val 1800000"/>
            </a:avLst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2007-F8D7-4819-B693-5B70AD84460A}"/>
              </a:ext>
            </a:extLst>
          </p:cNvPr>
          <p:cNvGrpSpPr/>
          <p:nvPr/>
        </p:nvGrpSpPr>
        <p:grpSpPr>
          <a:xfrm>
            <a:off x="209551" y="3319345"/>
            <a:ext cx="5004480" cy="1259549"/>
            <a:chOff x="279401" y="4425791"/>
            <a:chExt cx="6672640" cy="167939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42579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http://localhost:3500/v1.0/publish/orders/processed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61ED5-BB8C-4930-9CA2-4A6B1434D795}"/>
                </a:ext>
              </a:extLst>
            </p:cNvPr>
            <p:cNvSpPr txBox="1"/>
            <p:nvPr/>
          </p:nvSpPr>
          <p:spPr>
            <a:xfrm>
              <a:off x="2163972" y="5489636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A2BE-8AB3-4693-AF5D-465DD7449EA5}"/>
              </a:ext>
            </a:extLst>
          </p:cNvPr>
          <p:cNvGrpSpPr/>
          <p:nvPr/>
        </p:nvGrpSpPr>
        <p:grpSpPr>
          <a:xfrm>
            <a:off x="5553151" y="3319345"/>
            <a:ext cx="3039554" cy="1259549"/>
            <a:chOff x="7404202" y="4425791"/>
            <a:chExt cx="4052738" cy="167939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425791"/>
              <a:ext cx="4052738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http://10.0.0.2:8000/orders</a:t>
              </a: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http://10.0.0.4:8000/factory/orders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674EE3-B22A-4CDB-A1A8-98AE52CCB5C5}"/>
                </a:ext>
              </a:extLst>
            </p:cNvPr>
            <p:cNvSpPr txBox="1"/>
            <p:nvPr/>
          </p:nvSpPr>
          <p:spPr>
            <a:xfrm>
              <a:off x="8039522" y="5489636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5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Input triggers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6319944" y="141302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64" idx="3"/>
            <a:endCxn id="14" idx="1"/>
          </p:cNvCxnSpPr>
          <p:nvPr/>
        </p:nvCxnSpPr>
        <p:spPr>
          <a:xfrm>
            <a:off x="5482774" y="2140819"/>
            <a:ext cx="837170" cy="128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24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445FC-6437-43F0-9473-8A863AD138BB}"/>
              </a:ext>
            </a:extLst>
          </p:cNvPr>
          <p:cNvGrpSpPr/>
          <p:nvPr/>
        </p:nvGrpSpPr>
        <p:grpSpPr>
          <a:xfrm>
            <a:off x="3357446" y="2039829"/>
            <a:ext cx="839496" cy="201978"/>
            <a:chOff x="4476594" y="2719772"/>
            <a:chExt cx="1119328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39" idx="3"/>
              <a:endCxn id="35" idx="3"/>
            </p:cNvCxnSpPr>
            <p:nvPr/>
          </p:nvCxnSpPr>
          <p:spPr>
            <a:xfrm>
              <a:off x="4476594" y="2854424"/>
              <a:ext cx="871043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5347637" y="2719772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F93A1-9D96-4DA3-94E5-729C4CAFAD75}"/>
              </a:ext>
            </a:extLst>
          </p:cNvPr>
          <p:cNvGrpSpPr/>
          <p:nvPr/>
        </p:nvGrpSpPr>
        <p:grpSpPr>
          <a:xfrm>
            <a:off x="4076165" y="2101719"/>
            <a:ext cx="774059" cy="78199"/>
            <a:chOff x="5434887" y="2802292"/>
            <a:chExt cx="1032078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5434887" y="2802292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64" idx="1"/>
            </p:cNvCxnSpPr>
            <p:nvPr/>
          </p:nvCxnSpPr>
          <p:spPr>
            <a:xfrm>
              <a:off x="5539151" y="2854425"/>
              <a:ext cx="92781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1928729" y="1818552"/>
            <a:ext cx="1428717" cy="644532"/>
            <a:chOff x="5626289" y="3065947"/>
            <a:chExt cx="1904956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904956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Twitter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9" b="-829"/>
            <a:stretch/>
          </p:blipFill>
          <p:spPr bwMode="auto">
            <a:xfrm>
              <a:off x="5788419" y="3229103"/>
              <a:ext cx="522408" cy="5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A26E9-0C89-4FE6-AFAD-65B738593A17}"/>
              </a:ext>
            </a:extLst>
          </p:cNvPr>
          <p:cNvGrpSpPr/>
          <p:nvPr/>
        </p:nvGrpSpPr>
        <p:grpSpPr>
          <a:xfrm>
            <a:off x="4514005" y="3171249"/>
            <a:ext cx="3039554" cy="1222027"/>
            <a:chOff x="5764374" y="4298667"/>
            <a:chExt cx="4052738" cy="16293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5764374" y="4298667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http://10.0.0.2:8000/newtweet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BDAA0-4FCE-4986-8EB8-DE588E13F44A}"/>
                </a:ext>
              </a:extLst>
            </p:cNvPr>
            <p:cNvSpPr txBox="1"/>
            <p:nvPr/>
          </p:nvSpPr>
          <p:spPr>
            <a:xfrm>
              <a:off x="6059839" y="5066262"/>
              <a:ext cx="3341334" cy="861774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{"data":“📢 We are excited to announce the …"}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B9FCEF-B2B5-4BD8-A4A4-D1AEB4F00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98" y="3548824"/>
            <a:ext cx="3008144" cy="844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16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Output bindings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EEE168-91E3-47CC-ADE4-A307D87DD70A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04D96-9FD3-4537-97AD-850ED8B5E35D}"/>
              </a:ext>
            </a:extLst>
          </p:cNvPr>
          <p:cNvGrpSpPr/>
          <p:nvPr/>
        </p:nvGrpSpPr>
        <p:grpSpPr>
          <a:xfrm>
            <a:off x="5528039" y="2101719"/>
            <a:ext cx="872367" cy="78199"/>
            <a:chOff x="7370719" y="2802291"/>
            <a:chExt cx="1163156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6400407" y="1818551"/>
            <a:ext cx="1329131" cy="644532"/>
            <a:chOff x="5626289" y="3065947"/>
            <a:chExt cx="1772175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772175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Twilio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7331" y="3231352"/>
              <a:ext cx="564584" cy="53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CA77D-F51E-4813-A39F-6796BDF9C5F3}"/>
              </a:ext>
            </a:extLst>
          </p:cNvPr>
          <p:cNvGrpSpPr/>
          <p:nvPr/>
        </p:nvGrpSpPr>
        <p:grpSpPr>
          <a:xfrm>
            <a:off x="1901057" y="3049592"/>
            <a:ext cx="3832575" cy="1089753"/>
            <a:chOff x="2534742" y="4066123"/>
            <a:chExt cx="5110100" cy="145300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2534742" y="4066123"/>
              <a:ext cx="511010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http://localhost:3500/v1.0/bindings/twilio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3E260-D76A-4114-A42E-3E058FAAD2B2}"/>
                </a:ext>
              </a:extLst>
            </p:cNvPr>
            <p:cNvSpPr txBox="1"/>
            <p:nvPr/>
          </p:nvSpPr>
          <p:spPr>
            <a:xfrm>
              <a:off x="3552202" y="4903575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084A501-33DC-421B-B95F-C267AAA6DB1E}"/>
              </a:ext>
            </a:extLst>
          </p:cNvPr>
          <p:cNvSpPr/>
          <p:nvPr/>
        </p:nvSpPr>
        <p:spPr bwMode="auto">
          <a:xfrm>
            <a:off x="6400407" y="3257342"/>
            <a:ext cx="1329131" cy="531596"/>
          </a:xfrm>
          <a:prstGeom prst="wedgeRectCallout">
            <a:avLst>
              <a:gd name="adj1" fmla="val -41233"/>
              <a:gd name="adj2" fmla="val 96088"/>
            </a:avLst>
          </a:prstGeom>
          <a:solidFill>
            <a:srgbClr val="20219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52865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Secrets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EBF48-EF12-4937-85DE-9492955601BF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82D0D-5071-4CDB-B919-89B45F4C5D8B}"/>
              </a:ext>
            </a:extLst>
          </p:cNvPr>
          <p:cNvGrpSpPr/>
          <p:nvPr/>
        </p:nvGrpSpPr>
        <p:grpSpPr>
          <a:xfrm>
            <a:off x="5528040" y="2101719"/>
            <a:ext cx="872368" cy="78199"/>
            <a:chOff x="7370719" y="2802291"/>
            <a:chExt cx="116315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1907B-CA59-45B2-880C-1D2DF3311E12}"/>
              </a:ext>
            </a:extLst>
          </p:cNvPr>
          <p:cNvGrpSpPr/>
          <p:nvPr/>
        </p:nvGrpSpPr>
        <p:grpSpPr>
          <a:xfrm>
            <a:off x="1234281" y="3049593"/>
            <a:ext cx="5166126" cy="1079943"/>
            <a:chOff x="1645708" y="4066123"/>
            <a:chExt cx="6888168" cy="143992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1645708" y="4066123"/>
              <a:ext cx="6888168" cy="51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GET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http://localhost:3500/v1.0/secrets/vault/mysecret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EC943-413F-465F-89D6-F497724F161E}"/>
                </a:ext>
              </a:extLst>
            </p:cNvPr>
            <p:cNvSpPr txBox="1"/>
            <p:nvPr/>
          </p:nvSpPr>
          <p:spPr>
            <a:xfrm>
              <a:off x="4129893" y="4890493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"supersecret"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71AA2-6E9D-4C6D-9680-0E827EC12B29}"/>
              </a:ext>
            </a:extLst>
          </p:cNvPr>
          <p:cNvGrpSpPr/>
          <p:nvPr/>
        </p:nvGrpSpPr>
        <p:grpSpPr>
          <a:xfrm>
            <a:off x="6400407" y="1818551"/>
            <a:ext cx="1843481" cy="644532"/>
            <a:chOff x="8533876" y="2424735"/>
            <a:chExt cx="2457974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8533876" y="2424735"/>
              <a:ext cx="2457974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Segoe UI Semibold"/>
                </a:rPr>
                <a:t>HashiCorp</a:t>
              </a:r>
              <a:r>
                <a:rPr lang="en-US" sz="1500" dirty="0">
                  <a:solidFill>
                    <a:srgbClr val="000000"/>
                  </a:solidFill>
                  <a:latin typeface="Segoe UI Semibold"/>
                </a:rPr>
                <a:t> Vault</a:t>
              </a:r>
            </a:p>
          </p:txBody>
        </p:sp>
        <p:pic>
          <p:nvPicPr>
            <p:cNvPr id="9218" name="Picture 2" descr="See the source image">
              <a:extLst>
                <a:ext uri="{FF2B5EF4-FFF2-40B4-BE49-F238E27FC236}">
                  <a16:creationId xmlns:a16="http://schemas.microsoft.com/office/drawing/2014/main" id="{BC0E733D-ECE6-4EE9-90B2-9FF68B58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975" y="2640764"/>
              <a:ext cx="492900" cy="48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0DCABD45-D8FE-4E09-8794-71B984E6757F}"/>
              </a:ext>
            </a:extLst>
          </p:cNvPr>
          <p:cNvSpPr/>
          <p:nvPr/>
        </p:nvSpPr>
        <p:spPr bwMode="auto">
          <a:xfrm>
            <a:off x="6400407" y="2463084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123673-5332-4061-A109-B89AE3E0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9538"/>
              </p:ext>
            </p:extLst>
          </p:nvPr>
        </p:nvGraphicFramePr>
        <p:xfrm>
          <a:off x="6400407" y="2463084"/>
          <a:ext cx="1843481" cy="622244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latin typeface="Consolas" panose="020B0609020204030204" pitchFamily="49" charset="0"/>
                        </a:rPr>
                        <a:t>mysecret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"supersecret"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95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81888-3629-4A3B-AC1C-A3F595B2EFE6}"/>
              </a:ext>
            </a:extLst>
          </p:cNvPr>
          <p:cNvGrpSpPr/>
          <p:nvPr/>
        </p:nvGrpSpPr>
        <p:grpSpPr>
          <a:xfrm>
            <a:off x="3455145" y="4140544"/>
            <a:ext cx="734719" cy="201978"/>
            <a:chOff x="4606859" y="5520725"/>
            <a:chExt cx="979625" cy="269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787C4-3DA4-4328-B8AD-272843FA7F66}"/>
                </a:ext>
              </a:extLst>
            </p:cNvPr>
            <p:cNvCxnSpPr>
              <a:cxnSpLocks/>
              <a:stCxn id="67" idx="3"/>
              <a:endCxn id="37" idx="3"/>
            </p:cNvCxnSpPr>
            <p:nvPr/>
          </p:nvCxnSpPr>
          <p:spPr>
            <a:xfrm flipV="1">
              <a:off x="4606859" y="5655377"/>
              <a:ext cx="731340" cy="403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4D33EA-2082-4FA6-A365-97ECEDD3F895}"/>
                </a:ext>
              </a:extLst>
            </p:cNvPr>
            <p:cNvSpPr/>
            <p:nvPr/>
          </p:nvSpPr>
          <p:spPr bwMode="auto">
            <a:xfrm>
              <a:off x="5338199" y="5520725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77B95-2CD1-4CC7-B1D8-568FB12A0FB3}"/>
              </a:ext>
            </a:extLst>
          </p:cNvPr>
          <p:cNvGrpSpPr/>
          <p:nvPr/>
        </p:nvGrpSpPr>
        <p:grpSpPr>
          <a:xfrm>
            <a:off x="4069087" y="4202434"/>
            <a:ext cx="687431" cy="78199"/>
            <a:chOff x="5425449" y="5603245"/>
            <a:chExt cx="916574" cy="1042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38A84-0D45-4485-A26A-D5170C8E650A}"/>
                </a:ext>
              </a:extLst>
            </p:cNvPr>
            <p:cNvSpPr/>
            <p:nvPr/>
          </p:nvSpPr>
          <p:spPr bwMode="auto">
            <a:xfrm>
              <a:off x="5425449" y="5603245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CA9F05-68DA-44E0-BBB7-23FFA6E5AAF6}"/>
                </a:ext>
              </a:extLst>
            </p:cNvPr>
            <p:cNvCxnSpPr>
              <a:cxnSpLocks/>
              <a:stCxn id="40" idx="6"/>
              <a:endCxn id="73" idx="1"/>
            </p:cNvCxnSpPr>
            <p:nvPr/>
          </p:nvCxnSpPr>
          <p:spPr>
            <a:xfrm flipV="1">
              <a:off x="5529713" y="5647727"/>
              <a:ext cx="812310" cy="76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1BE2DE9-4665-4CE8-B166-9E5F30C7F9AC}"/>
              </a:ext>
            </a:extLst>
          </p:cNvPr>
          <p:cNvSpPr/>
          <p:nvPr/>
        </p:nvSpPr>
        <p:spPr>
          <a:xfrm rot="5400000">
            <a:off x="4358657" y="-262963"/>
            <a:ext cx="529815" cy="7948403"/>
          </a:xfrm>
          <a:prstGeom prst="rightBrace">
            <a:avLst>
              <a:gd name="adj1" fmla="val 31496"/>
              <a:gd name="adj2" fmla="val 82061"/>
            </a:avLst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5B5B3-3723-4195-8AD3-5303B386B5A0}"/>
              </a:ext>
            </a:extLst>
          </p:cNvPr>
          <p:cNvGrpSpPr/>
          <p:nvPr/>
        </p:nvGrpSpPr>
        <p:grpSpPr>
          <a:xfrm>
            <a:off x="697165" y="4015945"/>
            <a:ext cx="2757980" cy="457230"/>
            <a:chOff x="5807586" y="3190815"/>
            <a:chExt cx="3677306" cy="609640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381F62B3-FA9C-4922-862E-F61AF01A08CE}"/>
                </a:ext>
              </a:extLst>
            </p:cNvPr>
            <p:cNvSpPr/>
            <p:nvPr/>
          </p:nvSpPr>
          <p:spPr bwMode="auto">
            <a:xfrm>
              <a:off x="5807586" y="3190815"/>
              <a:ext cx="3677306" cy="60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err="1">
                  <a:solidFill>
                    <a:srgbClr val="000000"/>
                  </a:solidFill>
                  <a:latin typeface="Segoe UI Semibold"/>
                </a:rPr>
                <a:t>OpenTelemetry</a:t>
              </a: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 collector</a:t>
              </a:r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96084ACA-8BDD-46D8-8461-D4D8A90E3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039" b="-8039"/>
            <a:stretch/>
          </p:blipFill>
          <p:spPr bwMode="auto">
            <a:xfrm>
              <a:off x="5962294" y="3254767"/>
              <a:ext cx="415012" cy="48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967B0-2E9E-42CE-A2CD-AB84F4534A42}"/>
              </a:ext>
            </a:extLst>
          </p:cNvPr>
          <p:cNvGrpSpPr/>
          <p:nvPr/>
        </p:nvGrpSpPr>
        <p:grpSpPr>
          <a:xfrm>
            <a:off x="4756518" y="4007180"/>
            <a:ext cx="3690317" cy="457230"/>
            <a:chOff x="6342023" y="5342907"/>
            <a:chExt cx="4920423" cy="60964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46B7DF-80EF-459C-AC31-A1B3A46FFD0C}"/>
                </a:ext>
              </a:extLst>
            </p:cNvPr>
            <p:cNvGrpSpPr/>
            <p:nvPr/>
          </p:nvGrpSpPr>
          <p:grpSpPr>
            <a:xfrm>
              <a:off x="6342023" y="5342907"/>
              <a:ext cx="4920423" cy="609640"/>
              <a:chOff x="5807585" y="3190815"/>
              <a:chExt cx="4920423" cy="609640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5B58B0A3-2E14-4952-B77E-72335078B51C}"/>
                  </a:ext>
                </a:extLst>
              </p:cNvPr>
              <p:cNvSpPr/>
              <p:nvPr/>
            </p:nvSpPr>
            <p:spPr bwMode="auto">
              <a:xfrm>
                <a:off x="5807585" y="3190815"/>
                <a:ext cx="4920423" cy="60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Logging &amp;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tracing extensions</a:t>
                </a:r>
              </a:p>
            </p:txBody>
          </p:sp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8D53F784-CC71-45D4-8C76-E2A32F8F1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-10089" t="-13379" r="-10089" b="-13379"/>
              <a:stretch/>
            </p:blipFill>
            <p:spPr bwMode="auto">
              <a:xfrm>
                <a:off x="5894277" y="3266453"/>
                <a:ext cx="507246" cy="45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323BEA7A-20A7-45C7-B513-BFE1D380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47364" y="5495039"/>
              <a:ext cx="305376" cy="305376"/>
            </a:xfrm>
            <a:prstGeom prst="rect">
              <a:avLst/>
            </a:prstGeom>
          </p:spPr>
        </p:pic>
        <p:pic>
          <p:nvPicPr>
            <p:cNvPr id="78" name="Picture 2" descr="See the source image">
              <a:extLst>
                <a:ext uri="{FF2B5EF4-FFF2-40B4-BE49-F238E27FC236}">
                  <a16:creationId xmlns:a16="http://schemas.microsoft.com/office/drawing/2014/main" id="{C4B4E1FD-7CCF-47F1-B6A7-28CC212ED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23" y="5484299"/>
              <a:ext cx="335626" cy="33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E9E3B90B-8498-48AE-B2EF-81185453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5532" y="5494277"/>
              <a:ext cx="285824" cy="33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C98645A-1B49-40B6-849B-27F92B5DE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092" y="5492758"/>
              <a:ext cx="349572" cy="34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D4F9E2-BB14-4253-BA50-C39F0CB3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9939" y="5491528"/>
              <a:ext cx="349572" cy="3465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E57BE-A11B-4086-9A72-36024E6F2A9B}"/>
              </a:ext>
            </a:extLst>
          </p:cNvPr>
          <p:cNvGrpSpPr/>
          <p:nvPr/>
        </p:nvGrpSpPr>
        <p:grpSpPr>
          <a:xfrm>
            <a:off x="690181" y="419800"/>
            <a:ext cx="7732136" cy="2986733"/>
            <a:chOff x="920240" y="559734"/>
            <a:chExt cx="10309515" cy="3982310"/>
          </a:xfrm>
        </p:grpSpPr>
        <p:grpSp>
          <p:nvGrpSpPr>
            <p:cNvPr id="13" name="!!AppA">
              <a:extLst>
                <a:ext uri="{FF2B5EF4-FFF2-40B4-BE49-F238E27FC236}">
                  <a16:creationId xmlns:a16="http://schemas.microsoft.com/office/drawing/2014/main" id="{84E5AC79-DC80-4CEC-8559-2C80EC45A927}"/>
                </a:ext>
              </a:extLst>
            </p:cNvPr>
            <p:cNvGrpSpPr/>
            <p:nvPr/>
          </p:nvGrpSpPr>
          <p:grpSpPr>
            <a:xfrm>
              <a:off x="1027180" y="2597837"/>
              <a:ext cx="1666465" cy="1944207"/>
              <a:chOff x="3444424" y="1954650"/>
              <a:chExt cx="1400542" cy="1633964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52A87E3-D11C-452B-AC9C-91771220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B32F3-4B2A-486E-80EC-2053CCFD8A18}"/>
                  </a:ext>
                </a:extLst>
              </p:cNvPr>
              <p:cNvSpPr txBox="1"/>
              <p:nvPr/>
            </p:nvSpPr>
            <p:spPr>
              <a:xfrm>
                <a:off x="3750520" y="2525411"/>
                <a:ext cx="719158" cy="25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chemeClr val="bg1"/>
                    </a:solidFill>
                    <a:latin typeface="+mj-lt"/>
                  </a:rPr>
                  <a:t>My App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901D22-E7D9-416D-BC2E-DDF9B51DFCBC}"/>
                </a:ext>
              </a:extLst>
            </p:cNvPr>
            <p:cNvCxnSpPr>
              <a:cxnSpLocks/>
              <a:stCxn id="14" idx="3"/>
              <a:endCxn id="64" idx="1"/>
            </p:cNvCxnSpPr>
            <p:nvPr/>
          </p:nvCxnSpPr>
          <p:spPr>
            <a:xfrm>
              <a:off x="2693645" y="3569941"/>
              <a:ext cx="61825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55EAACE1-69DA-4494-BEB7-2141A0F3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1895" y="3077957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62B38-AB62-4B66-92E3-5073FBAE17FC}"/>
                </a:ext>
              </a:extLst>
            </p:cNvPr>
            <p:cNvCxnSpPr>
              <a:cxnSpLocks/>
              <a:stCxn id="64" idx="3"/>
              <a:endCxn id="20" idx="3"/>
            </p:cNvCxnSpPr>
            <p:nvPr/>
          </p:nvCxnSpPr>
          <p:spPr>
            <a:xfrm>
              <a:off x="4155295" y="3569941"/>
              <a:ext cx="37845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7B107-BB8E-4E4C-B158-14E8E56B5DAC}"/>
                </a:ext>
              </a:extLst>
            </p:cNvPr>
            <p:cNvGrpSpPr/>
            <p:nvPr/>
          </p:nvGrpSpPr>
          <p:grpSpPr>
            <a:xfrm>
              <a:off x="4533747" y="3435290"/>
              <a:ext cx="248285" cy="269304"/>
              <a:chOff x="4560621" y="3351406"/>
              <a:chExt cx="248285" cy="26930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6D7E5D-429C-449E-9933-843C4AB2EE2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E81F72-B9B6-436D-AF0B-35AD8B76BC99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F121F4-9A3F-4678-A7AC-58783CB1E2F9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 flipV="1">
              <a:off x="4725261" y="3569942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1EB864-72F1-41A5-96F8-19E3BB42BC22}"/>
                </a:ext>
              </a:extLst>
            </p:cNvPr>
            <p:cNvGrpSpPr/>
            <p:nvPr/>
          </p:nvGrpSpPr>
          <p:grpSpPr>
            <a:xfrm>
              <a:off x="5306664" y="3140254"/>
              <a:ext cx="1664093" cy="859376"/>
              <a:chOff x="5626289" y="3065947"/>
              <a:chExt cx="1664093" cy="859376"/>
            </a:xfrm>
          </p:grpSpPr>
          <p:sp>
            <p:nvSpPr>
              <p:cNvPr id="25" name="Rounded Rectangle 5">
                <a:extLst>
                  <a:ext uri="{FF2B5EF4-FFF2-40B4-BE49-F238E27FC236}">
                    <a16:creationId xmlns:a16="http://schemas.microsoft.com/office/drawing/2014/main" id="{B762B5A1-3203-4953-8E06-59D9CE8EE9E1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664093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Cache</a:t>
                </a:r>
              </a:p>
            </p:txBody>
          </p:sp>
          <p:pic>
            <p:nvPicPr>
              <p:cNvPr id="26" name="Picture 2" descr="See the source image">
                <a:extLst>
                  <a:ext uri="{FF2B5EF4-FFF2-40B4-BE49-F238E27FC236}">
                    <a16:creationId xmlns:a16="http://schemas.microsoft.com/office/drawing/2014/main" id="{3848C425-D726-4276-B54E-06A64CDA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88419" y="3277330"/>
                <a:ext cx="522408" cy="439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3093BE-D796-494A-9D62-7B3DB38994E9}"/>
                </a:ext>
              </a:extLst>
            </p:cNvPr>
            <p:cNvCxnSpPr>
              <a:cxnSpLocks/>
              <a:stCxn id="50" idx="1"/>
              <a:endCxn id="29" idx="3"/>
            </p:cNvCxnSpPr>
            <p:nvPr/>
          </p:nvCxnSpPr>
          <p:spPr>
            <a:xfrm flipH="1" flipV="1">
              <a:off x="7703000" y="3569942"/>
              <a:ext cx="471122" cy="618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38DEC2-84B6-4611-88C9-9F2173A4735F}"/>
                </a:ext>
              </a:extLst>
            </p:cNvPr>
            <p:cNvGrpSpPr/>
            <p:nvPr/>
          </p:nvGrpSpPr>
          <p:grpSpPr>
            <a:xfrm rot="10800000">
              <a:off x="7454715" y="3435290"/>
              <a:ext cx="248285" cy="269304"/>
              <a:chOff x="4560621" y="3351406"/>
              <a:chExt cx="248285" cy="26930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55A8FA-1E56-404E-AC05-653E88E3C88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EF88DB-4FF0-48E7-81F1-6FF0C20179B8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790A6A-FB52-47E1-8872-7AD27B7BA7EE}"/>
                </a:ext>
              </a:extLst>
            </p:cNvPr>
            <p:cNvCxnSpPr>
              <a:cxnSpLocks/>
              <a:stCxn id="30" idx="6"/>
              <a:endCxn id="25" idx="3"/>
            </p:cNvCxnSpPr>
            <p:nvPr/>
          </p:nvCxnSpPr>
          <p:spPr>
            <a:xfrm flipH="1">
              <a:off x="6970757" y="3569941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B21C0C-2F03-4630-8DD2-F0E1C9CBBBED}"/>
                </a:ext>
              </a:extLst>
            </p:cNvPr>
            <p:cNvGrpSpPr/>
            <p:nvPr/>
          </p:nvGrpSpPr>
          <p:grpSpPr>
            <a:xfrm>
              <a:off x="920240" y="1486591"/>
              <a:ext cx="1798011" cy="859376"/>
              <a:chOff x="5626289" y="3065947"/>
              <a:chExt cx="1798011" cy="859376"/>
            </a:xfrm>
          </p:grpSpPr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593D18BD-3C06-41B0-8D57-A57F1335DC42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798011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Twitter</a:t>
                </a: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43A145-326B-4AA5-9DBE-07812E2AE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9" b="-829"/>
              <a:stretch/>
            </p:blipFill>
            <p:spPr bwMode="auto">
              <a:xfrm>
                <a:off x="5788419" y="3229103"/>
                <a:ext cx="522408" cy="536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DB3D6-4C75-42A7-BC27-EA5F2BF5837D}"/>
                </a:ext>
              </a:extLst>
            </p:cNvPr>
            <p:cNvGrpSpPr/>
            <p:nvPr/>
          </p:nvGrpSpPr>
          <p:grpSpPr>
            <a:xfrm>
              <a:off x="9564246" y="2597837"/>
              <a:ext cx="1665509" cy="1943091"/>
              <a:chOff x="7316373" y="1954650"/>
              <a:chExt cx="1400542" cy="1633964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6CAD1FD-1CCC-420A-8B1E-BB25DF1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316373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221DA7-41CF-4B30-9C98-330BD0DF6B15}"/>
                  </a:ext>
                </a:extLst>
              </p:cNvPr>
              <p:cNvSpPr txBox="1"/>
              <p:nvPr/>
            </p:nvSpPr>
            <p:spPr>
              <a:xfrm>
                <a:off x="7527173" y="2525411"/>
                <a:ext cx="923816" cy="258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8E8D155-F1ED-47C1-8B8D-F34838B59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3084141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A6A952-D527-4570-B564-6D4553AA0490}"/>
                </a:ext>
              </a:extLst>
            </p:cNvPr>
            <p:cNvCxnSpPr>
              <a:cxnSpLocks/>
              <a:stCxn id="50" idx="3"/>
              <a:endCxn id="48" idx="1"/>
            </p:cNvCxnSpPr>
            <p:nvPr/>
          </p:nvCxnSpPr>
          <p:spPr>
            <a:xfrm flipV="1">
              <a:off x="9017522" y="3569383"/>
              <a:ext cx="546724" cy="67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6CF9C85-C02F-4BF0-A619-9CB5491A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64246" y="559734"/>
              <a:ext cx="1665509" cy="19430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8775A6-F0BC-4F33-BD75-A772265651C7}"/>
                </a:ext>
              </a:extLst>
            </p:cNvPr>
            <p:cNvSpPr txBox="1"/>
            <p:nvPr/>
          </p:nvSpPr>
          <p:spPr>
            <a:xfrm>
              <a:off x="9816300" y="1136238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C5C5910-D630-4E42-ADE6-9FCF1760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1044905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F06395-D719-4418-9B32-0F72891EB067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 flipV="1">
              <a:off x="9017522" y="1531281"/>
              <a:ext cx="546724" cy="5608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8586D-7DA8-429D-9BFA-4FAFA971CD8A}"/>
                </a:ext>
              </a:extLst>
            </p:cNvPr>
            <p:cNvCxnSpPr>
              <a:cxnSpLocks/>
              <a:stCxn id="50" idx="0"/>
              <a:endCxn id="54" idx="2"/>
            </p:cNvCxnSpPr>
            <p:nvPr/>
          </p:nvCxnSpPr>
          <p:spPr>
            <a:xfrm flipV="1">
              <a:off x="8595822" y="2028872"/>
              <a:ext cx="0" cy="105526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057A2C-6DFE-4691-90BD-E037E4C86B60}"/>
                </a:ext>
              </a:extLst>
            </p:cNvPr>
            <p:cNvCxnSpPr>
              <a:cxnSpLocks/>
              <a:stCxn id="106" idx="3"/>
              <a:endCxn id="64" idx="0"/>
            </p:cNvCxnSpPr>
            <p:nvPr/>
          </p:nvCxnSpPr>
          <p:spPr>
            <a:xfrm flipH="1">
              <a:off x="3733595" y="2594252"/>
              <a:ext cx="1" cy="48370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91408B-77E4-4D02-B427-D0EB1796A317}"/>
                </a:ext>
              </a:extLst>
            </p:cNvPr>
            <p:cNvCxnSpPr>
              <a:cxnSpLocks/>
              <a:stCxn id="54" idx="1"/>
              <a:endCxn id="96" idx="3"/>
            </p:cNvCxnSpPr>
            <p:nvPr/>
          </p:nvCxnSpPr>
          <p:spPr>
            <a:xfrm flipH="1">
              <a:off x="7687760" y="1536889"/>
              <a:ext cx="486362" cy="130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ED0D90-AFCB-4BE2-9190-790CBAF18E0C}"/>
                </a:ext>
              </a:extLst>
            </p:cNvPr>
            <p:cNvGrpSpPr/>
            <p:nvPr/>
          </p:nvGrpSpPr>
          <p:grpSpPr>
            <a:xfrm rot="10800000">
              <a:off x="7439475" y="1403546"/>
              <a:ext cx="248285" cy="269304"/>
              <a:chOff x="4560621" y="3351406"/>
              <a:chExt cx="248285" cy="2693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9B551A-A1BE-4AE4-9F37-F9CB1E6FD2D0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0615A8E-35B6-4F07-AEF3-2FB063C3092D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7A536D-9ADB-4C19-B612-3B097BD95348}"/>
                </a:ext>
              </a:extLst>
            </p:cNvPr>
            <p:cNvCxnSpPr>
              <a:cxnSpLocks/>
              <a:stCxn id="97" idx="6"/>
              <a:endCxn id="25" idx="3"/>
            </p:cNvCxnSpPr>
            <p:nvPr/>
          </p:nvCxnSpPr>
          <p:spPr>
            <a:xfrm rot="10800000" flipV="1">
              <a:off x="6970758" y="1538196"/>
              <a:ext cx="525489" cy="20317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DEFF51-7D7E-4346-87C5-DB2B9E90A92C}"/>
                </a:ext>
              </a:extLst>
            </p:cNvPr>
            <p:cNvGrpSpPr/>
            <p:nvPr/>
          </p:nvGrpSpPr>
          <p:grpSpPr>
            <a:xfrm rot="16200000">
              <a:off x="3609453" y="2335457"/>
              <a:ext cx="248285" cy="269304"/>
              <a:chOff x="4560621" y="3351406"/>
              <a:chExt cx="248285" cy="2693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4738039-DF1A-4C12-ADB4-14D9B82F6128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F3A9A39-2FEB-4846-B182-2EBA505AB9DE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475932-212A-43D5-8E3A-8662325677FE}"/>
                </a:ext>
              </a:extLst>
            </p:cNvPr>
            <p:cNvCxnSpPr>
              <a:cxnSpLocks/>
              <a:stCxn id="45" idx="3"/>
              <a:endCxn id="107" idx="6"/>
            </p:cNvCxnSpPr>
            <p:nvPr/>
          </p:nvCxnSpPr>
          <p:spPr>
            <a:xfrm>
              <a:off x="2718251" y="1916279"/>
              <a:ext cx="1015346" cy="486459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9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3D9-266F-456C-A054-C814BBF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hosting environments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90A31-4FF3-4A0E-A5E2-930339183300}"/>
              </a:ext>
            </a:extLst>
          </p:cNvPr>
          <p:cNvSpPr/>
          <p:nvPr/>
        </p:nvSpPr>
        <p:spPr bwMode="auto">
          <a:xfrm>
            <a:off x="4824414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-k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managed Dapr control plane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Deploys dashboard, placement, operator, sentry, and injector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Automatically inject Dapr sidecar into all annotated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Upgrade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upgrade </a:t>
            </a: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 Helm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DAC82-9814-41F4-B7E7-5C05FA1B32A6}"/>
              </a:ext>
            </a:extLst>
          </p:cNvPr>
          <p:cNvGrpSpPr/>
          <p:nvPr/>
        </p:nvGrpSpPr>
        <p:grpSpPr>
          <a:xfrm>
            <a:off x="5734050" y="1392189"/>
            <a:ext cx="1859016" cy="290422"/>
            <a:chOff x="798911" y="1941841"/>
            <a:chExt cx="2478688" cy="3872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3250D-90F0-409B-9300-5BDCF43B9C7D}"/>
                </a:ext>
              </a:extLst>
            </p:cNvPr>
            <p:cNvSpPr/>
            <p:nvPr/>
          </p:nvSpPr>
          <p:spPr bwMode="auto">
            <a:xfrm>
              <a:off x="798911" y="1990276"/>
              <a:ext cx="2478688" cy="2903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9EB64B1-7FA6-4AA8-B300-9E304AAA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407" y="1941841"/>
              <a:ext cx="2190733" cy="3872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206E5-645A-4F46-9E36-957F8F947211}"/>
              </a:ext>
            </a:extLst>
          </p:cNvPr>
          <p:cNvSpPr/>
          <p:nvPr/>
        </p:nvSpPr>
        <p:spPr bwMode="auto">
          <a:xfrm>
            <a:off x="436512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endParaRPr lang="en-US" sz="1500">
              <a:solidFill>
                <a:schemeClr val="tx1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Easy setup with Docker images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Sets up placement, Zipkin, Redis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slim-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available without Docker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 any application with Dapr sidecar using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run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36AA0-D322-4EBB-B10F-5B925E5EB701}"/>
              </a:ext>
            </a:extLst>
          </p:cNvPr>
          <p:cNvSpPr/>
          <p:nvPr/>
        </p:nvSpPr>
        <p:spPr bwMode="auto">
          <a:xfrm>
            <a:off x="1608087" y="1428515"/>
            <a:ext cx="1539926" cy="2177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Self-hosted</a:t>
            </a:r>
          </a:p>
        </p:txBody>
      </p:sp>
    </p:spTree>
    <p:extLst>
      <p:ext uri="{BB962C8B-B14F-4D97-AF65-F5344CB8AC3E}">
        <p14:creationId xmlns:p14="http://schemas.microsoft.com/office/powerpoint/2010/main" val="327733697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956182"/>
            <a:ext cx="1767272" cy="2271078"/>
            <a:chOff x="7845445" y="2548301"/>
            <a:chExt cx="2356362" cy="30281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728758" y="2429761"/>
                <a:ext cx="74901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344380" y="837790"/>
            <a:ext cx="1598255" cy="3861362"/>
            <a:chOff x="9792507" y="1117054"/>
            <a:chExt cx="2131007" cy="514848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CD608F-D9DD-4217-AEF4-429234295539}"/>
                </a:ext>
              </a:extLst>
            </p:cNvPr>
            <p:cNvSpPr txBox="1"/>
            <p:nvPr/>
          </p:nvSpPr>
          <p:spPr>
            <a:xfrm>
              <a:off x="9792507" y="1117054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4333676" y="1235153"/>
            <a:ext cx="14811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Consolas" panose="020B0609020204030204" pitchFamily="49" charset="0"/>
              </a:rPr>
              <a:t>dapr run myapp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74264" y="1465985"/>
            <a:ext cx="6526" cy="126686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566375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0.0376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6DB-CB17-4EAD-985E-D4CF981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C432-4885-4300-A216-781C4A07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Linux compatible environment with Docker CLI set up</a:t>
            </a:r>
          </a:p>
          <a:p>
            <a:endParaRPr lang="en-US" dirty="0"/>
          </a:p>
          <a:p>
            <a:r>
              <a:rPr lang="en-US" dirty="0"/>
              <a:t>Download and Install Dapr.io</a:t>
            </a:r>
          </a:p>
          <a:p>
            <a:pPr lvl="1"/>
            <a:r>
              <a:rPr lang="en-US" dirty="0"/>
              <a:t>with out of the box state management and pub/sub based on Redis and telemetry observation by </a:t>
            </a:r>
            <a:r>
              <a:rPr lang="en-US" dirty="0" err="1"/>
              <a:t>Zipkin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State Management APIs</a:t>
            </a:r>
          </a:p>
          <a:p>
            <a:pPr lvl="1"/>
            <a:r>
              <a:rPr lang="en-US" dirty="0"/>
              <a:t>from the command line (</a:t>
            </a:r>
            <a:r>
              <a:rPr lang="en-US" dirty="0" err="1"/>
              <a:t>cURL</a:t>
            </a:r>
            <a:r>
              <a:rPr lang="en-US" dirty="0"/>
              <a:t> HTTP calls)</a:t>
            </a:r>
          </a:p>
          <a:p>
            <a:r>
              <a:rPr lang="en-US" dirty="0"/>
              <a:t>Run MySQL container and have </a:t>
            </a:r>
            <a:r>
              <a:rPr lang="en-US" dirty="0" err="1"/>
              <a:t>Dapr</a:t>
            </a:r>
            <a:r>
              <a:rPr lang="en-US" dirty="0"/>
              <a:t> manage state in a MySQL database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Telemetry collection and presentation in </a:t>
            </a:r>
            <a:r>
              <a:rPr lang="en-US" dirty="0" err="1"/>
              <a:t>Zipkin</a:t>
            </a:r>
            <a:endParaRPr lang="en-US" dirty="0"/>
          </a:p>
        </p:txBody>
      </p:sp>
      <p:pic>
        <p:nvPicPr>
          <p:cNvPr id="5" name="Snagit_SNG859">
            <a:extLst>
              <a:ext uri="{FF2B5EF4-FFF2-40B4-BE49-F238E27FC236}">
                <a16:creationId xmlns:a16="http://schemas.microsoft.com/office/drawing/2014/main" id="{9DA17376-3419-441E-B74E-885D1DEB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8" y="3687701"/>
            <a:ext cx="3122912" cy="120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F0DF0-0433-4677-8CD9-24ABEC85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342F2-F7D3-48D5-9636-9FF783D85EB5}"/>
              </a:ext>
            </a:extLst>
          </p:cNvPr>
          <p:cNvSpPr txBox="1"/>
          <p:nvPr/>
        </p:nvSpPr>
        <p:spPr>
          <a:xfrm>
            <a:off x="8116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422227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in self-hosted Docker mode – add MySQL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4D2778A-2558-4C85-90EA-4CB12FE54FD4}"/>
              </a:ext>
            </a:extLst>
          </p:cNvPr>
          <p:cNvSpPr/>
          <p:nvPr/>
        </p:nvSpPr>
        <p:spPr bwMode="auto">
          <a:xfrm>
            <a:off x="441197" y="1357098"/>
            <a:ext cx="1767272" cy="287016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ln>
                <a:solidFill>
                  <a:srgbClr val="2395EC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A95B4-B88F-44CF-B431-9A20DCFE4EBF}"/>
              </a:ext>
            </a:extLst>
          </p:cNvPr>
          <p:cNvSpPr txBox="1"/>
          <p:nvPr/>
        </p:nvSpPr>
        <p:spPr>
          <a:xfrm>
            <a:off x="1339439" y="2874937"/>
            <a:ext cx="3759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 err="1">
                <a:solidFill>
                  <a:srgbClr val="202192"/>
                </a:solidFill>
                <a:latin typeface="+mj-lt"/>
              </a:rPr>
              <a:t>Zipkin</a:t>
            </a:r>
            <a:endParaRPr lang="en-US" sz="900" dirty="0">
              <a:solidFill>
                <a:srgbClr val="202192"/>
              </a:solidFill>
              <a:latin typeface="+mj-lt"/>
            </a:endParaRP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tracing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8B04C4-7909-4A80-B0A5-8244ACC2E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5872" y="2683594"/>
            <a:ext cx="537275" cy="626820"/>
          </a:xfrm>
          <a:prstGeom prst="rect">
            <a:avLst/>
          </a:prstGeom>
          <a:effectLst/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27C28F-6F8D-45FC-A132-E056A7A7C7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07" y="2770357"/>
            <a:ext cx="361918" cy="261623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8E6171E-B5A4-4D0F-B3F8-4E9842AFA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7663" y="1934643"/>
            <a:ext cx="537275" cy="62682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50ACC9-9198-44E6-BB1C-5D78DB6B2A5D}"/>
              </a:ext>
            </a:extLst>
          </p:cNvPr>
          <p:cNvSpPr txBox="1"/>
          <p:nvPr/>
        </p:nvSpPr>
        <p:spPr>
          <a:xfrm>
            <a:off x="891732" y="3048660"/>
            <a:ext cx="230833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>
                <a:solidFill>
                  <a:srgbClr val="202192"/>
                </a:solidFill>
                <a:latin typeface="+mj-lt"/>
              </a:rPr>
              <a:t>Zipkin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1EFB5-8B9D-45AC-A648-B7CA6F7C6384}"/>
              </a:ext>
            </a:extLst>
          </p:cNvPr>
          <p:cNvSpPr txBox="1"/>
          <p:nvPr/>
        </p:nvSpPr>
        <p:spPr>
          <a:xfrm>
            <a:off x="1326912" y="2128884"/>
            <a:ext cx="53727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MySQL</a:t>
            </a: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database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70256B-7B89-423C-A7EA-8CB29178E1B8}"/>
              </a:ext>
            </a:extLst>
          </p:cNvPr>
          <p:cNvGrpSpPr/>
          <p:nvPr/>
        </p:nvGrpSpPr>
        <p:grpSpPr>
          <a:xfrm>
            <a:off x="745872" y="3429533"/>
            <a:ext cx="1183354" cy="626820"/>
            <a:chOff x="7082977" y="3638673"/>
            <a:chExt cx="1577805" cy="8357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0384E-19FB-4844-B2C2-30787994C355}"/>
                </a:ext>
              </a:extLst>
            </p:cNvPr>
            <p:cNvSpPr txBox="1"/>
            <p:nvPr/>
          </p:nvSpPr>
          <p:spPr>
            <a:xfrm>
              <a:off x="7874398" y="3893796"/>
              <a:ext cx="7863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Redis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state store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3F3CCB-BB53-4555-96B0-132C0AD0FAEA}"/>
                </a:ext>
              </a:extLst>
            </p:cNvPr>
            <p:cNvGrpSpPr/>
            <p:nvPr/>
          </p:nvGrpSpPr>
          <p:grpSpPr>
            <a:xfrm>
              <a:off x="7082977" y="3638673"/>
              <a:ext cx="716366" cy="835760"/>
              <a:chOff x="1021444" y="2381230"/>
              <a:chExt cx="843399" cy="9839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E23CDD-E6A0-4CAB-88FF-A235004D0183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6CCD96B-436E-4E7F-8724-E9658E7F2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6589FFC4-4FFD-486E-AB50-057453E57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041" b="3041"/>
                <a:stretch/>
              </p:blipFill>
              <p:spPr>
                <a:xfrm>
                  <a:off x="4767419" y="1897854"/>
                  <a:ext cx="480365" cy="37771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922EC9-C056-4112-9941-04A3BD490530}"/>
                  </a:ext>
                </a:extLst>
              </p:cNvPr>
              <p:cNvSpPr txBox="1"/>
              <p:nvPr/>
            </p:nvSpPr>
            <p:spPr>
              <a:xfrm>
                <a:off x="1257960" y="2972993"/>
                <a:ext cx="347257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</p:txBody>
          </p:sp>
        </p:grpSp>
      </p:grp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927D147-A9A5-4D4A-A6B8-7815ED7E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16" y="1453677"/>
            <a:ext cx="1263834" cy="32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511730" y="2429761"/>
                <a:ext cx="118307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02192"/>
                    </a:solidFill>
                    <a:latin typeface="+mj-lt"/>
                  </a:rPr>
                  <a:t>myotherapp</a:t>
                </a:r>
                <a:endParaRPr lang="en-US" sz="1200" dirty="0">
                  <a:solidFill>
                    <a:srgbClr val="202192"/>
                  </a:solidFill>
                  <a:latin typeface="+mj-lt"/>
                </a:endParaRP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1166256" y="1005252"/>
            <a:ext cx="782906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run --app-id 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myotherapp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--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-http-port 3510 </a:t>
            </a:r>
            <a:r>
              <a:rPr lang="en-US" sz="1500" b="1" dirty="0">
                <a:solidFill>
                  <a:srgbClr val="202192"/>
                </a:solidFill>
                <a:latin typeface="Consolas" panose="020B0609020204030204" pitchFamily="49" charset="0"/>
              </a:rPr>
              <a:t>--components-path .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80790" y="1236084"/>
            <a:ext cx="0" cy="149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Set env variables</a:t>
            </a:r>
          </a:p>
        </p:txBody>
      </p:sp>
      <p:pic>
        <p:nvPicPr>
          <p:cNvPr id="94" name="Picture 2" descr="MySQL - Logos Download">
            <a:extLst>
              <a:ext uri="{FF2B5EF4-FFF2-40B4-BE49-F238E27FC236}">
                <a16:creationId xmlns:a16="http://schemas.microsoft.com/office/drawing/2014/main" id="{2CCFB90C-B365-47C7-AEC7-C5FB2E70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119908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70388F-C515-4B79-9625-36516D5D911D}"/>
              </a:ext>
            </a:extLst>
          </p:cNvPr>
          <p:cNvCxnSpPr>
            <a:endCxn id="96" idx="3"/>
          </p:cNvCxnSpPr>
          <p:nvPr/>
        </p:nvCxnSpPr>
        <p:spPr>
          <a:xfrm rot="10800000">
            <a:off x="1864186" y="2267385"/>
            <a:ext cx="2977126" cy="729443"/>
          </a:xfrm>
          <a:prstGeom prst="bentConnector3">
            <a:avLst>
              <a:gd name="adj1" fmla="val 48976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DA5B7B6-0458-426A-B09D-3D5134B1F3D1}"/>
              </a:ext>
            </a:extLst>
          </p:cNvPr>
          <p:cNvSpPr txBox="1"/>
          <p:nvPr/>
        </p:nvSpPr>
        <p:spPr>
          <a:xfrm>
            <a:off x="2314027" y="2099165"/>
            <a:ext cx="1719631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88593-EAF1-46F0-B4EF-05F848B5520E}"/>
              </a:ext>
            </a:extLst>
          </p:cNvPr>
          <p:cNvSpPr/>
          <p:nvPr/>
        </p:nvSpPr>
        <p:spPr>
          <a:xfrm>
            <a:off x="5419514" y="3199702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71D832-2713-41D7-BE2C-17FA81D7C27C}"/>
              </a:ext>
            </a:extLst>
          </p:cNvPr>
          <p:cNvSpPr txBox="1"/>
          <p:nvPr/>
        </p:nvSpPr>
        <p:spPr>
          <a:xfrm>
            <a:off x="5007908" y="3623876"/>
            <a:ext cx="131125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mysql-statestore.yaml</a:t>
            </a:r>
            <a:endParaRPr lang="en-US" sz="1050" i="1" dirty="0"/>
          </a:p>
        </p:txBody>
      </p:sp>
      <p:pic>
        <p:nvPicPr>
          <p:cNvPr id="106" name="Picture 2" descr="MySQL - Logos Download">
            <a:extLst>
              <a:ext uri="{FF2B5EF4-FFF2-40B4-BE49-F238E27FC236}">
                <a16:creationId xmlns:a16="http://schemas.microsoft.com/office/drawing/2014/main" id="{29E5994D-E7AE-47CD-989C-CB1429A2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10" y="3301063"/>
            <a:ext cx="346210" cy="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DC2327-C3C8-453C-A2FF-7B3B977F4C7A}"/>
              </a:ext>
            </a:extLst>
          </p:cNvPr>
          <p:cNvCxnSpPr>
            <a:endCxn id="106" idx="1"/>
          </p:cNvCxnSpPr>
          <p:nvPr/>
        </p:nvCxnSpPr>
        <p:spPr>
          <a:xfrm>
            <a:off x="5194079" y="3200252"/>
            <a:ext cx="253731" cy="202990"/>
          </a:xfrm>
          <a:prstGeom prst="bentConnector3">
            <a:avLst>
              <a:gd name="adj1" fmla="val -1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D2B077-9555-4A52-A461-CEFC886F6FB7}"/>
              </a:ext>
            </a:extLst>
          </p:cNvPr>
          <p:cNvSpPr/>
          <p:nvPr/>
        </p:nvSpPr>
        <p:spPr>
          <a:xfrm>
            <a:off x="1264920" y="1749082"/>
            <a:ext cx="4191000" cy="1883621"/>
          </a:xfrm>
          <a:custGeom>
            <a:avLst/>
            <a:gdLst>
              <a:gd name="connsiteX0" fmla="*/ 4191000 w 4191000"/>
              <a:gd name="connsiteY0" fmla="*/ 1710398 h 1883621"/>
              <a:gd name="connsiteX1" fmla="*/ 2735580 w 4191000"/>
              <a:gd name="connsiteY1" fmla="*/ 1733258 h 1883621"/>
              <a:gd name="connsiteX2" fmla="*/ 2308860 w 4191000"/>
              <a:gd name="connsiteY2" fmla="*/ 94958 h 1883621"/>
              <a:gd name="connsiteX3" fmla="*/ 0 w 4191000"/>
              <a:gd name="connsiteY3" fmla="*/ 338798 h 188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1883621">
                <a:moveTo>
                  <a:pt x="4191000" y="1710398"/>
                </a:moveTo>
                <a:cubicBezTo>
                  <a:pt x="3620135" y="1856448"/>
                  <a:pt x="3049270" y="2002498"/>
                  <a:pt x="2735580" y="1733258"/>
                </a:cubicBezTo>
                <a:cubicBezTo>
                  <a:pt x="2421890" y="1464018"/>
                  <a:pt x="2764790" y="327368"/>
                  <a:pt x="2308860" y="94958"/>
                </a:cubicBezTo>
                <a:cubicBezTo>
                  <a:pt x="1852930" y="-137452"/>
                  <a:pt x="926465" y="100673"/>
                  <a:pt x="0" y="338798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6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1" grpId="0"/>
      <p:bldP spid="109" grpId="0"/>
      <p:bldP spid="100" grpId="0"/>
      <p:bldP spid="102" grpId="0" animBg="1"/>
      <p:bldP spid="103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- NPM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580" y="1472820"/>
            <a:ext cx="1300428" cy="416429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 </a:t>
            </a:r>
            <a:r>
              <a:rPr lang="nl-NL" dirty="0" err="1"/>
              <a:t>instead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</a:p>
          <a:p>
            <a:pPr lvl="1"/>
            <a:endParaRPr lang="en-US" dirty="0"/>
          </a:p>
          <a:p>
            <a:r>
              <a:rPr lang="en-US" dirty="0"/>
              <a:t>Note: function name without</a:t>
            </a:r>
            <a:br>
              <a:rPr lang="en-US" dirty="0"/>
            </a:br>
            <a:r>
              <a:rPr lang="en-US" dirty="0"/>
              <a:t>parentheses is not a call to the</a:t>
            </a:r>
            <a:br>
              <a:rPr lang="en-US" dirty="0"/>
            </a:br>
            <a:r>
              <a:rPr lang="en-US" dirty="0"/>
              <a:t>function but a reference</a:t>
            </a:r>
          </a:p>
          <a:p>
            <a:pPr lvl="1"/>
            <a:r>
              <a:rPr lang="en-US" dirty="0"/>
              <a:t>print vs print()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2" y="2816485"/>
            <a:ext cx="975048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4661807" y="1104863"/>
            <a:ext cx="99249" cy="3254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436179" y="3325951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655400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E578-778C-40E5-AC7C-453959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and Node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8172-8D38-4D8C-B2DD-E5467287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(or </a:t>
            </a:r>
            <a:r>
              <a:rPr lang="en-US" dirty="0" err="1"/>
              <a:t>gRPC</a:t>
            </a:r>
            <a:r>
              <a:rPr lang="en-US" dirty="0"/>
              <a:t>) with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SideCar</a:t>
            </a:r>
            <a:endParaRPr lang="en-US" dirty="0"/>
          </a:p>
          <a:p>
            <a:pPr lvl="1"/>
            <a:r>
              <a:rPr lang="en-US" dirty="0"/>
              <a:t>easier yet: Node SDK for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Leverage </a:t>
            </a:r>
            <a:r>
              <a:rPr lang="en-US" dirty="0" err="1"/>
              <a:t>Dapr</a:t>
            </a:r>
            <a:r>
              <a:rPr lang="en-US" dirty="0"/>
              <a:t> and its building blocks for</a:t>
            </a:r>
          </a:p>
          <a:p>
            <a:pPr lvl="1"/>
            <a:r>
              <a:rPr lang="en-US" b="1" dirty="0"/>
              <a:t>simple state management</a:t>
            </a:r>
          </a:p>
          <a:p>
            <a:pPr lvl="1"/>
            <a:r>
              <a:rPr lang="en-US" b="1" dirty="0"/>
              <a:t>simple publication of messages</a:t>
            </a:r>
          </a:p>
          <a:p>
            <a:pPr lvl="1"/>
            <a:r>
              <a:rPr lang="en-US" b="1" dirty="0"/>
              <a:t>subscription to incoming messages</a:t>
            </a:r>
          </a:p>
          <a:p>
            <a:pPr lvl="1"/>
            <a:r>
              <a:rPr lang="en-US" dirty="0"/>
              <a:t>retrieving secrets</a:t>
            </a:r>
          </a:p>
          <a:p>
            <a:pPr lvl="1"/>
            <a:r>
              <a:rPr lang="en-US" dirty="0"/>
              <a:t>retrieving configuration data</a:t>
            </a:r>
          </a:p>
          <a:p>
            <a:pPr lvl="1"/>
            <a:r>
              <a:rPr lang="en-US" dirty="0"/>
              <a:t>invoking external services (database, message broker, store, API)</a:t>
            </a:r>
          </a:p>
          <a:p>
            <a:pPr lvl="1"/>
            <a:r>
              <a:rPr lang="en-US" dirty="0"/>
              <a:t>register as listener to inbound requests and messages for external services</a:t>
            </a:r>
          </a:p>
          <a:p>
            <a:pPr lvl="1"/>
            <a:r>
              <a:rPr lang="en-US" b="1" dirty="0"/>
              <a:t>decoupled interaction between microservices – implemented in potentially very different languages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55712-743A-4E95-A5DF-102C9573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0763-0A22-4825-A237-24D6D3EE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98" y="1558502"/>
            <a:ext cx="1461807" cy="999471"/>
          </a:xfrm>
          <a:prstGeom prst="rect">
            <a:avLst/>
          </a:prstGeom>
          <a:noFill/>
        </p:spPr>
      </p:pic>
      <p:pic>
        <p:nvPicPr>
          <p:cNvPr id="6" name="Picture 4" descr="Logos and Graphics | Node.js">
            <a:extLst>
              <a:ext uri="{FF2B5EF4-FFF2-40B4-BE49-F238E27FC236}">
                <a16:creationId xmlns:a16="http://schemas.microsoft.com/office/drawing/2014/main" id="{67E13C86-71B9-4F52-9051-9BFAE51B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2" y="1695703"/>
            <a:ext cx="1133700" cy="6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007D8-5B9A-4C11-8C14-04A6987B4F0F}"/>
              </a:ext>
            </a:extLst>
          </p:cNvPr>
          <p:cNvCxnSpPr>
            <a:cxnSpLocks/>
          </p:cNvCxnSpPr>
          <p:nvPr/>
        </p:nvCxnSpPr>
        <p:spPr>
          <a:xfrm>
            <a:off x="6125675" y="2143911"/>
            <a:ext cx="410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DA7D90-8C31-4DDA-A265-9CB893D9EB7F}"/>
              </a:ext>
            </a:extLst>
          </p:cNvPr>
          <p:cNvSpPr/>
          <p:nvPr/>
        </p:nvSpPr>
        <p:spPr>
          <a:xfrm>
            <a:off x="5130920" y="2210456"/>
            <a:ext cx="221124" cy="279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51B80-6C3F-4BB3-951D-F50BC47FE9B9}"/>
              </a:ext>
            </a:extLst>
          </p:cNvPr>
          <p:cNvSpPr txBox="1"/>
          <p:nvPr/>
        </p:nvSpPr>
        <p:spPr>
          <a:xfrm>
            <a:off x="4750350" y="2494681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A4A69-7B08-4B04-94C5-31101072983B}"/>
              </a:ext>
            </a:extLst>
          </p:cNvPr>
          <p:cNvSpPr/>
          <p:nvPr/>
        </p:nvSpPr>
        <p:spPr>
          <a:xfrm>
            <a:off x="6567700" y="1368002"/>
            <a:ext cx="1644683" cy="13905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AE4AD-5DAF-4441-B9AD-28BC3E5F097D}"/>
              </a:ext>
            </a:extLst>
          </p:cNvPr>
          <p:cNvSpPr txBox="1"/>
          <p:nvPr/>
        </p:nvSpPr>
        <p:spPr>
          <a:xfrm>
            <a:off x="6452284" y="2779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86BA9A-54C3-482A-B60F-1B3BFFCB67D4}"/>
              </a:ext>
            </a:extLst>
          </p:cNvPr>
          <p:cNvSpPr/>
          <p:nvPr/>
        </p:nvSpPr>
        <p:spPr>
          <a:xfrm>
            <a:off x="4670743" y="1381203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960DC0-B70C-4BAC-89D6-401EFA9D9CB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45837" y="1573228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C460B09-683A-4641-907F-7A8B9855938A}"/>
              </a:ext>
            </a:extLst>
          </p:cNvPr>
          <p:cNvSpPr/>
          <p:nvPr/>
        </p:nvSpPr>
        <p:spPr>
          <a:xfrm>
            <a:off x="7390040" y="252905"/>
            <a:ext cx="1316298" cy="434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BA6DA4-346C-4E07-8169-C5A575BD2346}"/>
              </a:ext>
            </a:extLst>
          </p:cNvPr>
          <p:cNvGrpSpPr/>
          <p:nvPr/>
        </p:nvGrpSpPr>
        <p:grpSpPr>
          <a:xfrm>
            <a:off x="7778995" y="176569"/>
            <a:ext cx="1012803" cy="822654"/>
            <a:chOff x="6010264" y="686824"/>
            <a:chExt cx="5838295" cy="567123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7031C-CE06-451D-AEB0-62FE679CC5C3}"/>
                </a:ext>
              </a:extLst>
            </p:cNvPr>
            <p:cNvGrpSpPr/>
            <p:nvPr/>
          </p:nvGrpSpPr>
          <p:grpSpPr>
            <a:xfrm>
              <a:off x="6010264" y="1018040"/>
              <a:ext cx="826028" cy="5103924"/>
              <a:chOff x="6010264" y="1018040"/>
              <a:chExt cx="826028" cy="5103924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70AA2DA-0AFA-4B9A-8EEE-BA140FB718EF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010264" y="2319476"/>
                <a:ext cx="826028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28">
                <a:extLst>
                  <a:ext uri="{FF2B5EF4-FFF2-40B4-BE49-F238E27FC236}">
                    <a16:creationId xmlns:a16="http://schemas.microsoft.com/office/drawing/2014/main" id="{6A682EC3-8F63-44EC-B351-7C063673155E}"/>
                  </a:ext>
                </a:extLst>
              </p:cNvPr>
              <p:cNvSpPr/>
              <p:nvPr/>
            </p:nvSpPr>
            <p:spPr bwMode="auto">
              <a:xfrm rot="5400000">
                <a:off x="3993530" y="3169427"/>
                <a:ext cx="4833243" cy="799774"/>
              </a:xfrm>
              <a:custGeom>
                <a:avLst/>
                <a:gdLst>
                  <a:gd name="connsiteX0" fmla="*/ 0 w 4891229"/>
                  <a:gd name="connsiteY0" fmla="*/ 0 h 2229188"/>
                  <a:gd name="connsiteX1" fmla="*/ 4891229 w 4891229"/>
                  <a:gd name="connsiteY1" fmla="*/ 0 h 2229188"/>
                  <a:gd name="connsiteX2" fmla="*/ 4891229 w 4891229"/>
                  <a:gd name="connsiteY2" fmla="*/ 2229188 h 2229188"/>
                  <a:gd name="connsiteX3" fmla="*/ 0 w 4891229"/>
                  <a:gd name="connsiteY3" fmla="*/ 2229188 h 2229188"/>
                  <a:gd name="connsiteX4" fmla="*/ 0 w 4891229"/>
                  <a:gd name="connsiteY4" fmla="*/ 0 h 2229188"/>
                  <a:gd name="connsiteX0" fmla="*/ 4891229 w 4982669"/>
                  <a:gd name="connsiteY0" fmla="*/ 0 h 2229188"/>
                  <a:gd name="connsiteX1" fmla="*/ 4891229 w 4982669"/>
                  <a:gd name="connsiteY1" fmla="*/ 2229188 h 2229188"/>
                  <a:gd name="connsiteX2" fmla="*/ 0 w 4982669"/>
                  <a:gd name="connsiteY2" fmla="*/ 2229188 h 2229188"/>
                  <a:gd name="connsiteX3" fmla="*/ 0 w 4982669"/>
                  <a:gd name="connsiteY3" fmla="*/ 0 h 2229188"/>
                  <a:gd name="connsiteX4" fmla="*/ 4982669 w 4982669"/>
                  <a:gd name="connsiteY4" fmla="*/ 91440 h 2229188"/>
                  <a:gd name="connsiteX0" fmla="*/ 4891229 w 4891229"/>
                  <a:gd name="connsiteY0" fmla="*/ 0 h 2229188"/>
                  <a:gd name="connsiteX1" fmla="*/ 4891229 w 4891229"/>
                  <a:gd name="connsiteY1" fmla="*/ 2229188 h 2229188"/>
                  <a:gd name="connsiteX2" fmla="*/ 0 w 4891229"/>
                  <a:gd name="connsiteY2" fmla="*/ 2229188 h 2229188"/>
                  <a:gd name="connsiteX3" fmla="*/ 0 w 4891229"/>
                  <a:gd name="connsiteY3" fmla="*/ 0 h 222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229" h="2229188">
                    <a:moveTo>
                      <a:pt x="4891229" y="0"/>
                    </a:moveTo>
                    <a:lnTo>
                      <a:pt x="4891229" y="2229188"/>
                    </a:lnTo>
                    <a:lnTo>
                      <a:pt x="0" y="2229188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602544B-B4D2-4B99-BF48-BD511B2BD4DF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010264" y="3522440"/>
                <a:ext cx="801244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14E2B3C-78E8-4B22-B162-D21CFFA4E45D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6010264" y="4725404"/>
                <a:ext cx="801245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226DD2C-5751-4A13-A2A3-E83B696DECFF}"/>
                  </a:ext>
                </a:extLst>
              </p:cNvPr>
              <p:cNvGrpSpPr/>
              <p:nvPr/>
            </p:nvGrpSpPr>
            <p:grpSpPr>
              <a:xfrm>
                <a:off x="6315880" y="1018040"/>
                <a:ext cx="248285" cy="269304"/>
                <a:chOff x="6207667" y="1018040"/>
                <a:chExt cx="248285" cy="26930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7ADBCF4-6998-44AB-84B9-9AE19990A35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B3697B0-387B-459A-8245-AA328DCDE1BB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F67FB16-9F68-4E02-A667-4D240F8E48D6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851A75-4358-414B-A038-833880E22A48}"/>
                  </a:ext>
                </a:extLst>
              </p:cNvPr>
              <p:cNvGrpSpPr/>
              <p:nvPr/>
            </p:nvGrpSpPr>
            <p:grpSpPr>
              <a:xfrm>
                <a:off x="6313706" y="2189351"/>
                <a:ext cx="248285" cy="269304"/>
                <a:chOff x="6207667" y="1018040"/>
                <a:chExt cx="248285" cy="26930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8E6506D-FDB4-440E-AC62-5A213F8DE8C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6B3EF-C856-458A-937E-9DFAA3FF16FA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FF1C6A1-EB08-4B3C-88A6-324085BFE0E7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2B3C185-D29E-40A1-A622-5F528FF35AD6}"/>
                  </a:ext>
                </a:extLst>
              </p:cNvPr>
              <p:cNvGrpSpPr/>
              <p:nvPr/>
            </p:nvGrpSpPr>
            <p:grpSpPr>
              <a:xfrm>
                <a:off x="6311583" y="338778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DF12AC6-BE07-4B74-B51A-6071AD0C7CF0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95DA0FF-F22D-4C0A-A6AA-A76C7253C197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105D585-3CAC-4831-A263-DB7C96566252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85FC3CD-DAEB-40AF-BB04-5122B8668064}"/>
                  </a:ext>
                </a:extLst>
              </p:cNvPr>
              <p:cNvGrpSpPr/>
              <p:nvPr/>
            </p:nvGrpSpPr>
            <p:grpSpPr>
              <a:xfrm>
                <a:off x="6310200" y="458911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13B44D8-0D50-40CA-9D6B-4EFC7313104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FBF8319-505E-45B4-BF6F-E42A069326C8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F0927C9-91F4-4C81-86C9-7E346A68AE83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8361D46-BC5C-47EB-A8B3-1A9314CD6E01}"/>
                  </a:ext>
                </a:extLst>
              </p:cNvPr>
              <p:cNvGrpSpPr/>
              <p:nvPr/>
            </p:nvGrpSpPr>
            <p:grpSpPr>
              <a:xfrm>
                <a:off x="6320708" y="5852660"/>
                <a:ext cx="248285" cy="269304"/>
                <a:chOff x="6207667" y="1018040"/>
                <a:chExt cx="248285" cy="26930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63CAE01-8EDD-4496-8CA5-5A5EAD791A9B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B6E7F510-1C18-4999-8CAF-5648148DE0C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AB1E02-4CFA-464C-9961-E8C58278DEA9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D54F21-C9FD-4FF7-B0AF-69D34F9B21AA}"/>
                </a:ext>
              </a:extLst>
            </p:cNvPr>
            <p:cNvGrpSpPr/>
            <p:nvPr/>
          </p:nvGrpSpPr>
          <p:grpSpPr>
            <a:xfrm>
              <a:off x="6836292" y="5498679"/>
              <a:ext cx="5012267" cy="859376"/>
              <a:chOff x="6836292" y="5498679"/>
              <a:chExt cx="5012267" cy="859376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C96C6F96-5156-42A1-8A5C-A60F8BC3C9DB}"/>
                  </a:ext>
                </a:extLst>
              </p:cNvPr>
              <p:cNvSpPr/>
              <p:nvPr/>
            </p:nvSpPr>
            <p:spPr bwMode="auto">
              <a:xfrm>
                <a:off x="6836292" y="5498679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Observability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E7F5709-10AE-4AD4-B975-CBE88D58D36E}"/>
                  </a:ext>
                </a:extLst>
              </p:cNvPr>
              <p:cNvGrpSpPr/>
              <p:nvPr/>
            </p:nvGrpSpPr>
            <p:grpSpPr>
              <a:xfrm>
                <a:off x="9022397" y="5678454"/>
                <a:ext cx="384006" cy="505203"/>
                <a:chOff x="8955722" y="5656229"/>
                <a:chExt cx="384006" cy="505203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B55CCA13-749E-4B79-BD96-156DD5ED8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5722" y="5656229"/>
                  <a:ext cx="384006" cy="38066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CE8006-0D03-49C8-A879-88B53A5C0980}"/>
                    </a:ext>
                  </a:extLst>
                </p:cNvPr>
                <p:cNvSpPr txBox="1"/>
                <p:nvPr/>
              </p:nvSpPr>
              <p:spPr>
                <a:xfrm>
                  <a:off x="8958297" y="6055344"/>
                  <a:ext cx="378864" cy="106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Prometheus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9EF3CFD-E167-453C-A7C8-E0C14066E1DF}"/>
                  </a:ext>
                </a:extLst>
              </p:cNvPr>
              <p:cNvGrpSpPr/>
              <p:nvPr/>
            </p:nvGrpSpPr>
            <p:grpSpPr>
              <a:xfrm>
                <a:off x="9813976" y="5675078"/>
                <a:ext cx="384006" cy="508802"/>
                <a:chOff x="9856148" y="5652853"/>
                <a:chExt cx="384006" cy="508802"/>
              </a:xfrm>
            </p:grpSpPr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158309FD-A0E5-415E-8840-4AF6FBFB2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856148" y="5652853"/>
                  <a:ext cx="384006" cy="384006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51287F8-C9D5-481F-9DC8-4443CE02C172}"/>
                    </a:ext>
                  </a:extLst>
                </p:cNvPr>
                <p:cNvSpPr txBox="1"/>
                <p:nvPr/>
              </p:nvSpPr>
              <p:spPr>
                <a:xfrm>
                  <a:off x="9867958" y="6055565"/>
                  <a:ext cx="360386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AppInsights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784A2B7-70BF-44C8-8C8F-001B9A6D737F}"/>
                  </a:ext>
                </a:extLst>
              </p:cNvPr>
              <p:cNvGrpSpPr/>
              <p:nvPr/>
            </p:nvGrpSpPr>
            <p:grpSpPr>
              <a:xfrm>
                <a:off x="11293692" y="5719432"/>
                <a:ext cx="339654" cy="455832"/>
                <a:chOff x="11227017" y="5697207"/>
                <a:chExt cx="339654" cy="455832"/>
              </a:xfrm>
            </p:grpSpPr>
            <p:pic>
              <p:nvPicPr>
                <p:cNvPr id="114" name="Picture 6" descr="See the source image">
                  <a:extLst>
                    <a:ext uri="{FF2B5EF4-FFF2-40B4-BE49-F238E27FC236}">
                      <a16:creationId xmlns:a16="http://schemas.microsoft.com/office/drawing/2014/main" id="{E0C51FF9-F85B-4F79-BAD8-B55027FAB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27017" y="5697207"/>
                  <a:ext cx="339654" cy="339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7D140D4-28A6-4CA9-8D2F-6DB0D2257071}"/>
                    </a:ext>
                  </a:extLst>
                </p:cNvPr>
                <p:cNvSpPr txBox="1"/>
                <p:nvPr/>
              </p:nvSpPr>
              <p:spPr>
                <a:xfrm>
                  <a:off x="11290582" y="6046950"/>
                  <a:ext cx="212536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Jaeger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02FE2DA-0875-4591-86E7-345F2BC59773}"/>
                  </a:ext>
                </a:extLst>
              </p:cNvPr>
              <p:cNvGrpSpPr/>
              <p:nvPr/>
            </p:nvGrpSpPr>
            <p:grpSpPr>
              <a:xfrm>
                <a:off x="10517833" y="5752900"/>
                <a:ext cx="543730" cy="420345"/>
                <a:chOff x="10458391" y="5730675"/>
                <a:chExt cx="543730" cy="420345"/>
              </a:xfrm>
            </p:grpSpPr>
            <p:pic>
              <p:nvPicPr>
                <p:cNvPr id="112" name="Picture 16" descr="Image result for Zipkin logo">
                  <a:extLst>
                    <a:ext uri="{FF2B5EF4-FFF2-40B4-BE49-F238E27FC236}">
                      <a16:creationId xmlns:a16="http://schemas.microsoft.com/office/drawing/2014/main" id="{13D6B791-4030-42FC-9C41-76A57C5F1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58391" y="5730675"/>
                  <a:ext cx="543730" cy="2439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528418A-3FCB-4F18-8FC6-AA8951DCF1BE}"/>
                    </a:ext>
                  </a:extLst>
                </p:cNvPr>
                <p:cNvSpPr txBox="1"/>
                <p:nvPr/>
              </p:nvSpPr>
              <p:spPr>
                <a:xfrm>
                  <a:off x="10633234" y="6044931"/>
                  <a:ext cx="194050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Zipkin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C93092-64CC-46E0-86BD-58A058A7173A}"/>
                </a:ext>
              </a:extLst>
            </p:cNvPr>
            <p:cNvGrpSpPr/>
            <p:nvPr/>
          </p:nvGrpSpPr>
          <p:grpSpPr>
            <a:xfrm>
              <a:off x="6811508" y="3092752"/>
              <a:ext cx="5012267" cy="859376"/>
              <a:chOff x="6811508" y="3092752"/>
              <a:chExt cx="5012267" cy="859376"/>
            </a:xfrm>
          </p:grpSpPr>
          <p:sp>
            <p:nvSpPr>
              <p:cNvPr id="90" name="Rounded Rectangle 5">
                <a:extLst>
                  <a:ext uri="{FF2B5EF4-FFF2-40B4-BE49-F238E27FC236}">
                    <a16:creationId xmlns:a16="http://schemas.microsoft.com/office/drawing/2014/main" id="{B5098C10-D545-4B0F-8188-1091C205F88C}"/>
                  </a:ext>
                </a:extLst>
              </p:cNvPr>
              <p:cNvSpPr/>
              <p:nvPr/>
            </p:nvSpPr>
            <p:spPr bwMode="auto">
              <a:xfrm>
                <a:off x="6811508" y="3092752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Bindings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>
                    <a:solidFill>
                      <a:schemeClr val="bg1"/>
                    </a:solidFill>
                    <a:latin typeface="Segoe UI Semibold"/>
                  </a:rPr>
                  <a:t>&amp; Triggers</a:t>
                </a:r>
                <a:endPara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921A2B7-C03C-4DF4-9570-AFF6E8F25E7E}"/>
                  </a:ext>
                </a:extLst>
              </p:cNvPr>
              <p:cNvGrpSpPr/>
              <p:nvPr/>
            </p:nvGrpSpPr>
            <p:grpSpPr>
              <a:xfrm>
                <a:off x="8620045" y="3226954"/>
                <a:ext cx="2880069" cy="596537"/>
                <a:chOff x="8620045" y="3226954"/>
                <a:chExt cx="2880069" cy="5965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84432-3D5F-407E-A073-4FBE0AC7308A}"/>
                    </a:ext>
                  </a:extLst>
                </p:cNvPr>
                <p:cNvGrpSpPr/>
                <p:nvPr/>
              </p:nvGrpSpPr>
              <p:grpSpPr>
                <a:xfrm>
                  <a:off x="9956619" y="3226954"/>
                  <a:ext cx="352382" cy="596277"/>
                  <a:chOff x="11192077" y="3284711"/>
                  <a:chExt cx="352382" cy="596277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8C2DB91-B60F-4B17-A01B-A6BFAFA338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8148" y="3668809"/>
                    <a:ext cx="240252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A818D4D-801A-4B4F-88C0-D66D5DEB9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1192077" y="3284711"/>
                    <a:ext cx="352382" cy="3523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090AF13-E282-4CDD-9DA2-81DB6E0B3435}"/>
                    </a:ext>
                  </a:extLst>
                </p:cNvPr>
                <p:cNvGrpSpPr/>
                <p:nvPr/>
              </p:nvGrpSpPr>
              <p:grpSpPr>
                <a:xfrm>
                  <a:off x="8620045" y="3239575"/>
                  <a:ext cx="332230" cy="583916"/>
                  <a:chOff x="10569145" y="3297073"/>
                  <a:chExt cx="332230" cy="583916"/>
                </a:xfrm>
              </p:grpSpPr>
              <p:pic>
                <p:nvPicPr>
                  <p:cNvPr id="103" name="Picture 140">
                    <a:extLst>
                      <a:ext uri="{FF2B5EF4-FFF2-40B4-BE49-F238E27FC236}">
                        <a16:creationId xmlns:a16="http://schemas.microsoft.com/office/drawing/2014/main" id="{E6CBA301-E202-4DF0-BB22-6DF4D4872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/>
                  <a:stretch/>
                </p:blipFill>
                <p:spPr>
                  <a:xfrm>
                    <a:off x="10569145" y="3297073"/>
                    <a:ext cx="332230" cy="332230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FD9BE8-E181-4622-8B82-7023BCD0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2096" y="3668810"/>
                    <a:ext cx="166328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S3</a:t>
                    </a: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14E77A6-6F18-4D26-948A-7411B1358EF7}"/>
                    </a:ext>
                  </a:extLst>
                </p:cNvPr>
                <p:cNvGrpSpPr/>
                <p:nvPr/>
              </p:nvGrpSpPr>
              <p:grpSpPr>
                <a:xfrm>
                  <a:off x="11289353" y="3251345"/>
                  <a:ext cx="210761" cy="549885"/>
                  <a:chOff x="10037286" y="3278059"/>
                  <a:chExt cx="210761" cy="549885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10C0874-E1A2-4A83-BF92-45CAA0261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4885" y="3721855"/>
                    <a:ext cx="175575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Kafka</a:t>
                    </a:r>
                  </a:p>
                </p:txBody>
              </p:sp>
              <p:pic>
                <p:nvPicPr>
                  <p:cNvPr id="102" name="Picture 101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DE00451-27B8-4615-865A-71EAE6811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7286" y="3278059"/>
                    <a:ext cx="210761" cy="3421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3A73E5A-7685-4FDD-A7C5-D3988D99FB5B}"/>
                    </a:ext>
                  </a:extLst>
                </p:cNvPr>
                <p:cNvGrpSpPr/>
                <p:nvPr/>
              </p:nvGrpSpPr>
              <p:grpSpPr>
                <a:xfrm>
                  <a:off x="9286139" y="3231132"/>
                  <a:ext cx="332652" cy="584594"/>
                  <a:chOff x="9418110" y="3296398"/>
                  <a:chExt cx="332652" cy="584594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8BB2C69-3E77-42D2-9423-A34E0E696E7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4315" y="3668815"/>
                    <a:ext cx="240255" cy="21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0" name="Graphic 99">
                    <a:extLst>
                      <a:ext uri="{FF2B5EF4-FFF2-40B4-BE49-F238E27FC236}">
                        <a16:creationId xmlns:a16="http://schemas.microsoft.com/office/drawing/2014/main" id="{02424498-20BA-4733-8543-D7B701D0A9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/>
                  <a:stretch/>
                </p:blipFill>
                <p:spPr>
                  <a:xfrm>
                    <a:off x="9418110" y="3296398"/>
                    <a:ext cx="332652" cy="3326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22A831D-D601-47AE-862B-41CB39E7C7A9}"/>
                    </a:ext>
                  </a:extLst>
                </p:cNvPr>
                <p:cNvGrpSpPr/>
                <p:nvPr/>
              </p:nvGrpSpPr>
              <p:grpSpPr>
                <a:xfrm>
                  <a:off x="10568255" y="3256851"/>
                  <a:ext cx="442189" cy="530361"/>
                  <a:chOff x="8698105" y="3297585"/>
                  <a:chExt cx="442189" cy="530361"/>
                </a:xfrm>
              </p:grpSpPr>
              <p:pic>
                <p:nvPicPr>
                  <p:cNvPr id="97" name="Picture 6">
                    <a:extLst>
                      <a:ext uri="{FF2B5EF4-FFF2-40B4-BE49-F238E27FC236}">
                        <a16:creationId xmlns:a16="http://schemas.microsoft.com/office/drawing/2014/main" id="{E87F3410-65C0-47DD-9319-248C14951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8698105" y="3297585"/>
                    <a:ext cx="442189" cy="331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46F81F7-E005-438F-9C71-A6807814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180" y="3721857"/>
                    <a:ext cx="194050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Twilio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800FB-B447-422E-A140-AA02DC4692F3}"/>
                </a:ext>
              </a:extLst>
            </p:cNvPr>
            <p:cNvGrpSpPr/>
            <p:nvPr/>
          </p:nvGrpSpPr>
          <p:grpSpPr>
            <a:xfrm>
              <a:off x="6836292" y="686824"/>
              <a:ext cx="5012267" cy="859376"/>
              <a:chOff x="6836292" y="686824"/>
              <a:chExt cx="5012267" cy="859376"/>
            </a:xfrm>
          </p:grpSpPr>
          <p:sp>
            <p:nvSpPr>
              <p:cNvPr id="74" name="Rounded Rectangle 5">
                <a:extLst>
                  <a:ext uri="{FF2B5EF4-FFF2-40B4-BE49-F238E27FC236}">
                    <a16:creationId xmlns:a16="http://schemas.microsoft.com/office/drawing/2014/main" id="{B5020FC6-D1A6-4F0E-9DAE-A5DE39B1C74C}"/>
                  </a:ext>
                </a:extLst>
              </p:cNvPr>
              <p:cNvSpPr/>
              <p:nvPr/>
            </p:nvSpPr>
            <p:spPr bwMode="auto">
              <a:xfrm>
                <a:off x="6836292" y="686824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1A6C2E-EB63-499F-BC1E-47BEFC5C7686}"/>
                  </a:ext>
                </a:extLst>
              </p:cNvPr>
              <p:cNvGrpSpPr/>
              <p:nvPr/>
            </p:nvGrpSpPr>
            <p:grpSpPr>
              <a:xfrm>
                <a:off x="9974157" y="826412"/>
                <a:ext cx="317304" cy="531285"/>
                <a:chOff x="11061106" y="891566"/>
                <a:chExt cx="317304" cy="531285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C84E0F30-5CBE-4CAD-8C39-4D6745422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1061106" y="891566"/>
                  <a:ext cx="317304" cy="361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8641791-657B-423D-8781-21BC07611D15}"/>
                    </a:ext>
                  </a:extLst>
                </p:cNvPr>
                <p:cNvSpPr txBox="1"/>
                <p:nvPr/>
              </p:nvSpPr>
              <p:spPr>
                <a:xfrm>
                  <a:off x="11081155" y="1316762"/>
                  <a:ext cx="27721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Firebase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889A5C-E35B-49B1-BC75-BC188C7E7C5E}"/>
                  </a:ext>
                </a:extLst>
              </p:cNvPr>
              <p:cNvGrpSpPr/>
              <p:nvPr/>
            </p:nvGrpSpPr>
            <p:grpSpPr>
              <a:xfrm>
                <a:off x="11218821" y="896990"/>
                <a:ext cx="351824" cy="465996"/>
                <a:chOff x="10410839" y="956855"/>
                <a:chExt cx="351824" cy="465996"/>
              </a:xfrm>
            </p:grpSpPr>
            <p:pic>
              <p:nvPicPr>
                <p:cNvPr id="86" name="Picture 12" descr="Image result for Cassandra Logo">
                  <a:extLst>
                    <a:ext uri="{FF2B5EF4-FFF2-40B4-BE49-F238E27FC236}">
                      <a16:creationId xmlns:a16="http://schemas.microsoft.com/office/drawing/2014/main" id="{E8AAA776-044F-4A49-804E-F0F04716D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10839" y="956855"/>
                  <a:ext cx="351824" cy="247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42633A1-F18D-4873-A4D0-712ED810EE38}"/>
                    </a:ext>
                  </a:extLst>
                </p:cNvPr>
                <p:cNvSpPr txBox="1"/>
                <p:nvPr/>
              </p:nvSpPr>
              <p:spPr>
                <a:xfrm>
                  <a:off x="10415800" y="1316762"/>
                  <a:ext cx="341897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Cassandra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3AAC1D-5E82-47C9-88A0-DCE01B52A7CE}"/>
                  </a:ext>
                </a:extLst>
              </p:cNvPr>
              <p:cNvGrpSpPr/>
              <p:nvPr/>
            </p:nvGrpSpPr>
            <p:grpSpPr>
              <a:xfrm>
                <a:off x="10628977" y="894032"/>
                <a:ext cx="320745" cy="468955"/>
                <a:chOff x="9821876" y="953897"/>
                <a:chExt cx="320745" cy="46895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AB413F0-C888-402F-B461-EE984F09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0AF4026-A6B6-4835-AF30-3A503B9B166E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F7EB23F-6C4E-4810-B03C-79B1D472D2DC}"/>
                  </a:ext>
                </a:extLst>
              </p:cNvPr>
              <p:cNvGrpSpPr/>
              <p:nvPr/>
            </p:nvGrpSpPr>
            <p:grpSpPr>
              <a:xfrm>
                <a:off x="9267656" y="832837"/>
                <a:ext cx="369620" cy="578219"/>
                <a:chOff x="9251119" y="897678"/>
                <a:chExt cx="369620" cy="5782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6D98FE15-A196-417E-A108-9C6DF11D6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74554F8-149A-4B01-9A28-4E3A59114AD7}"/>
                    </a:ext>
                  </a:extLst>
                </p:cNvPr>
                <p:cNvSpPr txBox="1"/>
                <p:nvPr/>
              </p:nvSpPr>
              <p:spPr>
                <a:xfrm>
                  <a:off x="9251119" y="1263719"/>
                  <a:ext cx="369620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CosmosDB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28AD55-6F3C-44F5-822B-95EB51A88F42}"/>
                  </a:ext>
                </a:extLst>
              </p:cNvPr>
              <p:cNvGrpSpPr/>
              <p:nvPr/>
            </p:nvGrpSpPr>
            <p:grpSpPr>
              <a:xfrm>
                <a:off x="8601350" y="841797"/>
                <a:ext cx="369618" cy="575567"/>
                <a:chOff x="8585879" y="900329"/>
                <a:chExt cx="369618" cy="575567"/>
              </a:xfrm>
            </p:grpSpPr>
            <p:pic>
              <p:nvPicPr>
                <p:cNvPr id="80" name="Picture 114">
                  <a:extLst>
                    <a:ext uri="{FF2B5EF4-FFF2-40B4-BE49-F238E27FC236}">
                      <a16:creationId xmlns:a16="http://schemas.microsoft.com/office/drawing/2014/main" id="{520779E7-4140-4053-8D28-7DBDB9272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04218B-F277-4CEE-A6EC-46BE63BFF093}"/>
                    </a:ext>
                  </a:extLst>
                </p:cNvPr>
                <p:cNvSpPr txBox="1"/>
                <p:nvPr/>
              </p:nvSpPr>
              <p:spPr>
                <a:xfrm>
                  <a:off x="8585879" y="1263717"/>
                  <a:ext cx="369618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C20797-0948-46D6-AFDE-07B5C8DFC367}"/>
                </a:ext>
              </a:extLst>
            </p:cNvPr>
            <p:cNvGrpSpPr/>
            <p:nvPr/>
          </p:nvGrpSpPr>
          <p:grpSpPr>
            <a:xfrm>
              <a:off x="6811509" y="4295716"/>
              <a:ext cx="5012267" cy="859376"/>
              <a:chOff x="6811509" y="4295716"/>
              <a:chExt cx="5012267" cy="859376"/>
            </a:xfrm>
          </p:grpSpPr>
          <p:sp>
            <p:nvSpPr>
              <p:cNvPr id="58" name="Rounded Rectangle 5">
                <a:extLst>
                  <a:ext uri="{FF2B5EF4-FFF2-40B4-BE49-F238E27FC236}">
                    <a16:creationId xmlns:a16="http://schemas.microsoft.com/office/drawing/2014/main" id="{8E3F15B4-7760-4D67-AC21-176B2DB0C583}"/>
                  </a:ext>
                </a:extLst>
              </p:cNvPr>
              <p:cNvSpPr/>
              <p:nvPr/>
            </p:nvSpPr>
            <p:spPr bwMode="auto">
              <a:xfrm>
                <a:off x="6811509" y="4295716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Secret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Stores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D3F792B-9EAC-47FA-B9EB-ADBA03E6F680}"/>
                  </a:ext>
                </a:extLst>
              </p:cNvPr>
              <p:cNvGrpSpPr/>
              <p:nvPr/>
            </p:nvGrpSpPr>
            <p:grpSpPr>
              <a:xfrm>
                <a:off x="8518183" y="4433548"/>
                <a:ext cx="535949" cy="617234"/>
                <a:chOff x="8518183" y="4433548"/>
                <a:chExt cx="535949" cy="617234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66FC370-CCAC-4256-9498-CD3C8C719DCA}"/>
                    </a:ext>
                  </a:extLst>
                </p:cNvPr>
                <p:cNvSpPr txBox="1"/>
                <p:nvPr/>
              </p:nvSpPr>
              <p:spPr>
                <a:xfrm>
                  <a:off x="8518183" y="4838603"/>
                  <a:ext cx="535949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Secrets Manager</a:t>
                  </a: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F46B92E6-AC20-4104-9663-C575FFA8E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2082" y="4433548"/>
                  <a:ext cx="328156" cy="32815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BA5BCAE-D1AD-403C-BF0B-4B3F5981B238}"/>
                  </a:ext>
                </a:extLst>
              </p:cNvPr>
              <p:cNvGrpSpPr/>
              <p:nvPr/>
            </p:nvGrpSpPr>
            <p:grpSpPr>
              <a:xfrm>
                <a:off x="9278742" y="4430073"/>
                <a:ext cx="347444" cy="620704"/>
                <a:chOff x="9277675" y="4430073"/>
                <a:chExt cx="347444" cy="62070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1A4DD7-9FD0-4689-87A4-F11BBBC47ECB}"/>
                    </a:ext>
                  </a:extLst>
                </p:cNvPr>
                <p:cNvSpPr txBox="1"/>
                <p:nvPr/>
              </p:nvSpPr>
              <p:spPr>
                <a:xfrm>
                  <a:off x="9312787" y="4838600"/>
                  <a:ext cx="27721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KeyVault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163161-8C6C-4AF5-A49B-060993099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7675" y="4430073"/>
                  <a:ext cx="347444" cy="34744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68729C4-2932-4E1B-A606-63952F445F98}"/>
                  </a:ext>
                </a:extLst>
              </p:cNvPr>
              <p:cNvGrpSpPr/>
              <p:nvPr/>
            </p:nvGrpSpPr>
            <p:grpSpPr>
              <a:xfrm>
                <a:off x="9883320" y="4399211"/>
                <a:ext cx="498984" cy="651569"/>
                <a:chOff x="9760142" y="4399211"/>
                <a:chExt cx="498984" cy="65156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A5437B5-0004-4A2E-93A0-696D1AD1E32E}"/>
                    </a:ext>
                  </a:extLst>
                </p:cNvPr>
                <p:cNvSpPr txBox="1"/>
                <p:nvPr/>
              </p:nvSpPr>
              <p:spPr>
                <a:xfrm>
                  <a:off x="9760142" y="4838602"/>
                  <a:ext cx="498984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 Manager</a:t>
                  </a:r>
                </a:p>
              </p:txBody>
            </p:sp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4CE3E88A-0B2E-4FB2-886B-762140B75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9987" y="4399211"/>
                  <a:ext cx="319288" cy="3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E1291-CC48-4268-84FF-647F8FFDB44A}"/>
                  </a:ext>
                </a:extLst>
              </p:cNvPr>
              <p:cNvGrpSpPr/>
              <p:nvPr/>
            </p:nvGrpSpPr>
            <p:grpSpPr>
              <a:xfrm>
                <a:off x="10618396" y="4475785"/>
                <a:ext cx="341905" cy="574997"/>
                <a:chOff x="10431269" y="4475785"/>
                <a:chExt cx="341905" cy="57499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CD0355-8E1A-471E-8AB3-2A324DABCE8C}"/>
                    </a:ext>
                  </a:extLst>
                </p:cNvPr>
                <p:cNvSpPr txBox="1"/>
                <p:nvPr/>
              </p:nvSpPr>
              <p:spPr>
                <a:xfrm>
                  <a:off x="10431269" y="4838605"/>
                  <a:ext cx="34190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HashiCorp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Vault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Picture 2" descr="See the source image">
                  <a:extLst>
                    <a:ext uri="{FF2B5EF4-FFF2-40B4-BE49-F238E27FC236}">
                      <a16:creationId xmlns:a16="http://schemas.microsoft.com/office/drawing/2014/main" id="{481E4717-B512-4B53-A867-518C17377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2578" y="4475785"/>
                  <a:ext cx="319288" cy="3123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BB79DD-1E2C-4653-B1EC-91193205E366}"/>
                  </a:ext>
                </a:extLst>
              </p:cNvPr>
              <p:cNvGrpSpPr/>
              <p:nvPr/>
            </p:nvGrpSpPr>
            <p:grpSpPr>
              <a:xfrm>
                <a:off x="11211009" y="4441456"/>
                <a:ext cx="367449" cy="609324"/>
                <a:chOff x="11051503" y="4441456"/>
                <a:chExt cx="367449" cy="609324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A6411B-11C6-4D76-9D56-FF54C31E0406}"/>
                    </a:ext>
                  </a:extLst>
                </p:cNvPr>
                <p:cNvSpPr txBox="1"/>
                <p:nvPr/>
              </p:nvSpPr>
              <p:spPr>
                <a:xfrm>
                  <a:off x="11059663" y="4838602"/>
                  <a:ext cx="351137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Kubernetes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Secret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52EE5DF3-ACB2-4327-864C-B394F98C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r="81683"/>
                <a:stretch/>
              </p:blipFill>
              <p:spPr>
                <a:xfrm>
                  <a:off x="11051503" y="4441456"/>
                  <a:ext cx="367449" cy="3545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FD11FA-DAB0-45F4-9849-E8E04959B750}"/>
                </a:ext>
              </a:extLst>
            </p:cNvPr>
            <p:cNvGrpSpPr/>
            <p:nvPr/>
          </p:nvGrpSpPr>
          <p:grpSpPr>
            <a:xfrm>
              <a:off x="6836292" y="1889788"/>
              <a:ext cx="5012267" cy="859376"/>
              <a:chOff x="6836292" y="1889788"/>
              <a:chExt cx="5012267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4476F393-6D01-4ACE-B54E-DE86A49E4DB5}"/>
                  </a:ext>
                </a:extLst>
              </p:cNvPr>
              <p:cNvSpPr/>
              <p:nvPr/>
            </p:nvSpPr>
            <p:spPr bwMode="auto">
              <a:xfrm>
                <a:off x="6836292" y="1889788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PubSub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Brokers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591B84-0920-4FF3-8FDB-B6EDEFD103C9}"/>
                  </a:ext>
                </a:extLst>
              </p:cNvPr>
              <p:cNvGrpSpPr/>
              <p:nvPr/>
            </p:nvGrpSpPr>
            <p:grpSpPr>
              <a:xfrm>
                <a:off x="10628977" y="2085619"/>
                <a:ext cx="320745" cy="468955"/>
                <a:chOff x="9821876" y="953897"/>
                <a:chExt cx="320745" cy="46895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359BE5B-C2A9-487A-ABF2-17CD6ACC2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3B4379B-C203-4F44-9B76-39DAA4B3F890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238621-783F-4EA0-A8A1-E3C1274B3DA6}"/>
                  </a:ext>
                </a:extLst>
              </p:cNvPr>
              <p:cNvGrpSpPr/>
              <p:nvPr/>
            </p:nvGrpSpPr>
            <p:grpSpPr>
              <a:xfrm>
                <a:off x="8619944" y="2036350"/>
                <a:ext cx="332433" cy="575569"/>
                <a:chOff x="8604473" y="900329"/>
                <a:chExt cx="332433" cy="575569"/>
              </a:xfrm>
            </p:grpSpPr>
            <p:pic>
              <p:nvPicPr>
                <p:cNvPr id="54" name="Picture 114">
                  <a:extLst>
                    <a:ext uri="{FF2B5EF4-FFF2-40B4-BE49-F238E27FC236}">
                      <a16:creationId xmlns:a16="http://schemas.microsoft.com/office/drawing/2014/main" id="{36BEE563-4F17-420B-A7BA-C01D83E3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6B185-A534-48B6-ACDF-73C8E7E2AC50}"/>
                    </a:ext>
                  </a:extLst>
                </p:cNvPr>
                <p:cNvSpPr txBox="1"/>
                <p:nvPr/>
              </p:nvSpPr>
              <p:spPr>
                <a:xfrm>
                  <a:off x="8687522" y="1263721"/>
                  <a:ext cx="166329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SQS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C61C53D-9775-43AB-9129-553A3E76C3D8}"/>
                  </a:ext>
                </a:extLst>
              </p:cNvPr>
              <p:cNvGrpSpPr/>
              <p:nvPr/>
            </p:nvGrpSpPr>
            <p:grpSpPr>
              <a:xfrm>
                <a:off x="9263037" y="2028943"/>
                <a:ext cx="378859" cy="578219"/>
                <a:chOff x="9246501" y="897678"/>
                <a:chExt cx="378859" cy="578219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AC227A4-DCDB-44C6-BD5F-1590C61AE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/>
                <a:stretch/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4947F6-5E8F-4706-83E8-296FD4FF264D}"/>
                    </a:ext>
                  </a:extLst>
                </p:cNvPr>
                <p:cNvSpPr txBox="1"/>
                <p:nvPr/>
              </p:nvSpPr>
              <p:spPr>
                <a:xfrm>
                  <a:off x="9246501" y="1263719"/>
                  <a:ext cx="378859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Service Bus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AB36E5-EAB7-410C-8CBF-EEA8EE2D7DCF}"/>
                  </a:ext>
                </a:extLst>
              </p:cNvPr>
              <p:cNvGrpSpPr/>
              <p:nvPr/>
            </p:nvGrpSpPr>
            <p:grpSpPr>
              <a:xfrm>
                <a:off x="11233024" y="2090063"/>
                <a:ext cx="323422" cy="468954"/>
                <a:chOff x="9820540" y="953897"/>
                <a:chExt cx="323422" cy="468954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B3FF86D-00A8-4982-93D1-AD748BBF1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465DD36-0538-4F95-B8C3-8BFBACCBB942}"/>
                    </a:ext>
                  </a:extLst>
                </p:cNvPr>
                <p:cNvSpPr txBox="1"/>
                <p:nvPr/>
              </p:nvSpPr>
              <p:spPr>
                <a:xfrm>
                  <a:off x="9820540" y="1316762"/>
                  <a:ext cx="32342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DFBB140-6A05-4412-8D60-4FAF3A35F066}"/>
                  </a:ext>
                </a:extLst>
              </p:cNvPr>
              <p:cNvGrpSpPr/>
              <p:nvPr/>
            </p:nvGrpSpPr>
            <p:grpSpPr>
              <a:xfrm>
                <a:off x="9911570" y="1970590"/>
                <a:ext cx="442479" cy="641329"/>
                <a:chOff x="11147028" y="3239662"/>
                <a:chExt cx="442479" cy="64132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64AB52-18EB-4071-9E38-679E44B17CE4}"/>
                    </a:ext>
                  </a:extLst>
                </p:cNvPr>
                <p:cNvSpPr txBox="1"/>
                <p:nvPr/>
              </p:nvSpPr>
              <p:spPr>
                <a:xfrm>
                  <a:off x="11238897" y="3668814"/>
                  <a:ext cx="25873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Pub/Sub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C9506BE-3D5A-464E-B9A2-BDC3E04B2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47028" y="3239662"/>
                  <a:ext cx="442479" cy="4424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2A2594C-1DFB-46E0-9B3D-DFEB97D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014506" y="875198"/>
              <a:ext cx="298842" cy="48917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4A12368-9433-4213-AE26-CFA2B57B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948716" y="2221394"/>
              <a:ext cx="430421" cy="218797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BD335DC-4791-45CB-9D7F-3B7A01A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6899147" y="3342014"/>
              <a:ext cx="479990" cy="38348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97D5394-9CEF-4ACF-9E87-9E23087A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6964938" y="4515945"/>
              <a:ext cx="348410" cy="44155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07B4143-9F61-4B33-9D13-1D27B085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6920598" y="5731217"/>
              <a:ext cx="486656" cy="41693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A7D4-737A-4586-A4EF-64AAE045DC08}"/>
              </a:ext>
            </a:extLst>
          </p:cNvPr>
          <p:cNvCxnSpPr>
            <a:cxnSpLocks/>
            <a:endCxn id="121" idx="2"/>
          </p:cNvCxnSpPr>
          <p:nvPr/>
        </p:nvCxnSpPr>
        <p:spPr>
          <a:xfrm flipV="1">
            <a:off x="6955693" y="244146"/>
            <a:ext cx="823302" cy="10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4E7CA-FB1A-4E78-AF37-35BA7EC393BA}"/>
              </a:ext>
            </a:extLst>
          </p:cNvPr>
          <p:cNvCxnSpPr>
            <a:cxnSpLocks/>
          </p:cNvCxnSpPr>
          <p:nvPr/>
        </p:nvCxnSpPr>
        <p:spPr>
          <a:xfrm flipH="1">
            <a:off x="7127631" y="631566"/>
            <a:ext cx="642430" cy="73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77FE1-CEB0-4A37-AEE9-BBD85D80F8B6}"/>
              </a:ext>
            </a:extLst>
          </p:cNvPr>
          <p:cNvCxnSpPr>
            <a:cxnSpLocks/>
          </p:cNvCxnSpPr>
          <p:nvPr/>
        </p:nvCxnSpPr>
        <p:spPr>
          <a:xfrm flipV="1">
            <a:off x="8212383" y="1055119"/>
            <a:ext cx="312338" cy="6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44238-E5D6-4BB3-857D-454987F29BC7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8048630" y="966232"/>
            <a:ext cx="253344" cy="41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0D7019-9AF2-4B4B-87B9-0418404BBD17}"/>
              </a:ext>
            </a:extLst>
          </p:cNvPr>
          <p:cNvCxnSpPr>
            <a:cxnSpLocks/>
          </p:cNvCxnSpPr>
          <p:nvPr/>
        </p:nvCxnSpPr>
        <p:spPr>
          <a:xfrm flipV="1">
            <a:off x="7825609" y="1055119"/>
            <a:ext cx="221595" cy="3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4448" y="4747459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7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6453" y="4507815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6147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2624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4302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135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708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366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87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989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059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6604" y="425446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8587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0201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161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043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367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709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2643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6478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73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8139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909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8189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919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479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38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359688"/>
          </a:xfrm>
          <a:prstGeom prst="wedgeRectCallout">
            <a:avLst>
              <a:gd name="adj1" fmla="val -60905"/>
              <a:gd name="adj2" fmla="val 18216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0423" y="3543676"/>
            <a:ext cx="720006" cy="228153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set state</a:t>
            </a: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355F3261-3072-4DF0-8BFD-65CEFC2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028" y="118635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339713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471942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11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030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601675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550466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97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398477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351698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344801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427991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9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749591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726659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589103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561676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694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519884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668042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4214233" y="1311214"/>
            <a:ext cx="954790" cy="388136"/>
          </a:xfrm>
          <a:prstGeom prst="wedgeRectCallout">
            <a:avLst>
              <a:gd name="adj1" fmla="val 43970"/>
              <a:gd name="adj2" fmla="val 1842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768577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565243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42990"/>
              </p:ext>
            </p:extLst>
          </p:nvPr>
        </p:nvGraphicFramePr>
        <p:xfrm>
          <a:off x="565243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791081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527842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601675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723251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grpSp>
        <p:nvGrpSpPr>
          <p:cNvPr id="38" name="!!AppA">
            <a:extLst>
              <a:ext uri="{FF2B5EF4-FFF2-40B4-BE49-F238E27FC236}">
                <a16:creationId xmlns:a16="http://schemas.microsoft.com/office/drawing/2014/main" id="{EBF05A76-3F91-43D3-8E0D-6B7A441419A9}"/>
              </a:ext>
            </a:extLst>
          </p:cNvPr>
          <p:cNvGrpSpPr/>
          <p:nvPr/>
        </p:nvGrpSpPr>
        <p:grpSpPr>
          <a:xfrm>
            <a:off x="1416288" y="1913219"/>
            <a:ext cx="1249849" cy="1458155"/>
            <a:chOff x="3444424" y="1954650"/>
            <a:chExt cx="1400542" cy="16339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D14D0D2-F2D2-4928-9278-A599BD7F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2F054F-ED76-4EBD-9964-1C944379C960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pic>
        <p:nvPicPr>
          <p:cNvPr id="45" name="Picture 4" descr="Logos and Graphics | Node.js">
            <a:extLst>
              <a:ext uri="{FF2B5EF4-FFF2-40B4-BE49-F238E27FC236}">
                <a16:creationId xmlns:a16="http://schemas.microsoft.com/office/drawing/2014/main" id="{18B345DF-47D9-4874-BBFF-20E95134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8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ED9C95-870E-4CBC-B33E-C087A0BA635B}"/>
              </a:ext>
            </a:extLst>
          </p:cNvPr>
          <p:cNvSpPr/>
          <p:nvPr/>
        </p:nvSpPr>
        <p:spPr>
          <a:xfrm>
            <a:off x="625509" y="3086196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5A2295-10B5-4DCC-A0D1-392E1AD043EE}"/>
              </a:ext>
            </a:extLst>
          </p:cNvPr>
          <p:cNvSpPr/>
          <p:nvPr/>
        </p:nvSpPr>
        <p:spPr>
          <a:xfrm rot="3205354">
            <a:off x="924929" y="1589209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160EC5F-0EBC-450E-B320-D9147188B690}"/>
              </a:ext>
            </a:extLst>
          </p:cNvPr>
          <p:cNvSpPr/>
          <p:nvPr/>
        </p:nvSpPr>
        <p:spPr>
          <a:xfrm>
            <a:off x="2036737" y="1651405"/>
            <a:ext cx="954790" cy="200816"/>
          </a:xfrm>
          <a:prstGeom prst="wedgeRectCallout">
            <a:avLst>
              <a:gd name="adj1" fmla="val -35039"/>
              <a:gd name="adj2" fmla="val 194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54C930-9EF4-4646-BE6B-674C487A0D1C}"/>
              </a:ext>
            </a:extLst>
          </p:cNvPr>
          <p:cNvSpPr txBox="1"/>
          <p:nvPr/>
        </p:nvSpPr>
        <p:spPr>
          <a:xfrm>
            <a:off x="597452" y="1054398"/>
            <a:ext cx="11477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?name=Joseph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41ECA4-F2AB-4571-9493-0C879B2E4B0E}"/>
              </a:ext>
            </a:extLst>
          </p:cNvPr>
          <p:cNvCxnSpPr>
            <a:stCxn id="42" idx="1"/>
            <a:endCxn id="52" idx="0"/>
          </p:cNvCxnSpPr>
          <p:nvPr/>
        </p:nvCxnSpPr>
        <p:spPr>
          <a:xfrm rot="10800000" flipV="1">
            <a:off x="1013056" y="2642296"/>
            <a:ext cx="403232" cy="443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67A7884E-7D9A-40EF-8C2C-B4C75B0A7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2480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096E1C-A72E-4B4F-A2A2-2D1424E55CC3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85072" y="2478213"/>
            <a:ext cx="517408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87D2E-7782-4724-86E5-3A0FDDFFF20E}"/>
              </a:ext>
            </a:extLst>
          </p:cNvPr>
          <p:cNvSpPr/>
          <p:nvPr/>
        </p:nvSpPr>
        <p:spPr>
          <a:xfrm>
            <a:off x="2575560" y="1881646"/>
            <a:ext cx="2316480" cy="434834"/>
          </a:xfrm>
          <a:custGeom>
            <a:avLst/>
            <a:gdLst>
              <a:gd name="connsiteX0" fmla="*/ 0 w 2316480"/>
              <a:gd name="connsiteY0" fmla="*/ 434834 h 434834"/>
              <a:gd name="connsiteX1" fmla="*/ 701040 w 2316480"/>
              <a:gd name="connsiteY1" fmla="*/ 494 h 434834"/>
              <a:gd name="connsiteX2" fmla="*/ 2316480 w 2316480"/>
              <a:gd name="connsiteY2" fmla="*/ 366254 h 43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434834">
                <a:moveTo>
                  <a:pt x="0" y="434834"/>
                </a:moveTo>
                <a:cubicBezTo>
                  <a:pt x="157480" y="223379"/>
                  <a:pt x="314960" y="11924"/>
                  <a:pt x="701040" y="494"/>
                </a:cubicBezTo>
                <a:cubicBezTo>
                  <a:pt x="1087120" y="-10936"/>
                  <a:pt x="1701800" y="177659"/>
                  <a:pt x="2316480" y="3662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29599333-4CA2-4EA1-8B37-D0CA1D195D4D}"/>
              </a:ext>
            </a:extLst>
          </p:cNvPr>
          <p:cNvSpPr/>
          <p:nvPr/>
        </p:nvSpPr>
        <p:spPr>
          <a:xfrm>
            <a:off x="2388954" y="611208"/>
            <a:ext cx="1409612" cy="790170"/>
          </a:xfrm>
          <a:prstGeom prst="wedgeRectCallout">
            <a:avLst>
              <a:gd name="adj1" fmla="val 39105"/>
              <a:gd name="adj2" fmla="val 11285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workaround: direct call to other app’s sidecar because call from side car to side car (may) fail in some environments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3044C8-4AAD-455F-B918-E4307E108C47}"/>
              </a:ext>
            </a:extLst>
          </p:cNvPr>
          <p:cNvCxnSpPr>
            <a:cxnSpLocks/>
          </p:cNvCxnSpPr>
          <p:nvPr/>
        </p:nvCxnSpPr>
        <p:spPr>
          <a:xfrm flipV="1">
            <a:off x="3705898" y="2340783"/>
            <a:ext cx="1213466" cy="77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A9C15-1A85-4117-93D6-27EE60E661E3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3735030" y="2478213"/>
            <a:ext cx="1159946" cy="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830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7343057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00603894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6794245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801B-2FD4-4E36-AEE5-F615D1BC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" y="1890793"/>
            <a:ext cx="3262073" cy="1026709"/>
          </a:xfrm>
          <a:prstGeom prst="rect">
            <a:avLst/>
          </a:prstGeom>
        </p:spPr>
      </p:pic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 -</a:t>
            </a:r>
            <a:br>
              <a:rPr lang="en-US" dirty="0"/>
            </a:br>
            <a:r>
              <a:rPr lang="en-US" dirty="0"/>
              <a:t>switch to MySQL state store with configuration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39"/>
            <a:ext cx="872674" cy="319807"/>
          </a:xfrm>
          <a:prstGeom prst="wedgeRectCallout">
            <a:avLst>
              <a:gd name="adj1" fmla="val -59305"/>
              <a:gd name="adj2" fmla="val 211290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166690" y="3685140"/>
            <a:ext cx="859108" cy="188218"/>
          </a:xfrm>
          <a:prstGeom prst="wedgeRectCallout">
            <a:avLst>
              <a:gd name="adj1" fmla="val 51073"/>
              <a:gd name="adj2" fmla="val -25980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set state</a:t>
            </a: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Logos Download">
            <a:extLst>
              <a:ext uri="{FF2B5EF4-FFF2-40B4-BE49-F238E27FC236}">
                <a16:creationId xmlns:a16="http://schemas.microsoft.com/office/drawing/2014/main" id="{CB2E66E0-E143-40BE-B45C-AE912B65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35" y="1134314"/>
            <a:ext cx="763478" cy="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ogos Download">
            <a:extLst>
              <a:ext uri="{FF2B5EF4-FFF2-40B4-BE49-F238E27FC236}">
                <a16:creationId xmlns:a16="http://schemas.microsoft.com/office/drawing/2014/main" id="{906F4EB1-53D4-4944-89BC-0FFA7F6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8" y="4120737"/>
            <a:ext cx="345316" cy="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</a:t>
            </a:r>
            <a:r>
              <a:rPr lang="en-US" i="1" dirty="0"/>
              <a:t>any</a:t>
            </a:r>
            <a:r>
              <a:rPr lang="en-US" dirty="0"/>
              <a:t> application</a:t>
            </a:r>
            <a:br>
              <a:rPr lang="en-US" dirty="0"/>
            </a:br>
            <a:r>
              <a:rPr lang="en-US" dirty="0"/>
              <a:t>- either through SDK or using HTTP or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930496" y="2680275"/>
            <a:ext cx="1181847" cy="651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SDK for </a:t>
            </a:r>
            <a:r>
              <a:rPr lang="en-US" sz="1400" b="1" dirty="0" err="1"/>
              <a:t>Dapr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771420" y="405176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551475" y="462177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075267" y="1851346"/>
            <a:ext cx="1105302" cy="329553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4196432" cy="664844"/>
            <a:chOff x="6836292" y="686824"/>
            <a:chExt cx="5304793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3047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953666" cy="476593"/>
              <a:chOff x="10323071" y="956855"/>
              <a:chExt cx="953666" cy="476593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B26547-0B7F-46FB-AE69-33F3500BBF5C}"/>
                  </a:ext>
                </a:extLst>
              </p:cNvPr>
              <p:cNvSpPr txBox="1"/>
              <p:nvPr/>
            </p:nvSpPr>
            <p:spPr>
              <a:xfrm>
                <a:off x="10952514" y="1314099"/>
                <a:ext cx="324223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MySQL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9302A2B-9A39-4E0F-8546-BFD90945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495" y="417902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323B87-C741-45B5-9307-2FDA83CF6E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057" y="3940989"/>
            <a:ext cx="452486" cy="1953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EB5BC4F-ECA6-4E19-B39A-D08CE5B9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67" y="363176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3A51E6-D317-4EF7-9E34-ADBC9C760F9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228" y="382939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Image result for c++ logo">
            <a:extLst>
              <a:ext uri="{FF2B5EF4-FFF2-40B4-BE49-F238E27FC236}">
                <a16:creationId xmlns:a16="http://schemas.microsoft.com/office/drawing/2014/main" id="{762416E7-11D8-46BB-BB97-CF30154E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201" y="4549486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036B844-0840-4D72-9E0D-38E6E6A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45" y="423533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ySQL - Logos Download">
            <a:extLst>
              <a:ext uri="{FF2B5EF4-FFF2-40B4-BE49-F238E27FC236}">
                <a16:creationId xmlns:a16="http://schemas.microsoft.com/office/drawing/2014/main" id="{ABDCCB6E-DACB-49D5-8F26-A254A4B7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4" y="1247275"/>
            <a:ext cx="372766" cy="2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190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938C1-3652-4DA6-ADF9-FFF5D7337436}"/>
              </a:ext>
            </a:extLst>
          </p:cNvPr>
          <p:cNvCxnSpPr>
            <a:cxnSpLocks/>
          </p:cNvCxnSpPr>
          <p:nvPr/>
        </p:nvCxnSpPr>
        <p:spPr>
          <a:xfrm flipV="1">
            <a:off x="4824105" y="1481439"/>
            <a:ext cx="3163415" cy="53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A2F814-8A5F-4D1D-9630-6D87672B9772}"/>
              </a:ext>
            </a:extLst>
          </p:cNvPr>
          <p:cNvSpPr/>
          <p:nvPr/>
        </p:nvSpPr>
        <p:spPr>
          <a:xfrm>
            <a:off x="4819973" y="1557580"/>
            <a:ext cx="3278384" cy="581186"/>
          </a:xfrm>
          <a:custGeom>
            <a:avLst/>
            <a:gdLst>
              <a:gd name="connsiteX0" fmla="*/ 0 w 3278384"/>
              <a:gd name="connsiteY0" fmla="*/ 526942 h 581186"/>
              <a:gd name="connsiteX1" fmla="*/ 3277891 w 3278384"/>
              <a:gd name="connsiteY1" fmla="*/ 0 h 581186"/>
              <a:gd name="connsiteX2" fmla="*/ 193729 w 3278384"/>
              <a:gd name="connsiteY2" fmla="*/ 581186 h 5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8384" h="581186">
                <a:moveTo>
                  <a:pt x="0" y="526942"/>
                </a:moveTo>
                <a:lnTo>
                  <a:pt x="3277891" y="0"/>
                </a:lnTo>
                <a:cubicBezTo>
                  <a:pt x="3310179" y="9041"/>
                  <a:pt x="1751954" y="295113"/>
                  <a:pt x="193729" y="58118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2" grpId="0"/>
      <p:bldP spid="8" grpId="0" animBg="1"/>
      <p:bldP spid="75" grpId="0" animBg="1"/>
      <p:bldP spid="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21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965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9" grpId="0" animBg="1"/>
      <p:bldP spid="101" grpId="0"/>
      <p:bldP spid="102" grpId="0"/>
      <p:bldP spid="103" grpId="0"/>
      <p:bldP spid="116" grpId="0"/>
      <p:bldP spid="128" grpId="0"/>
      <p:bldP spid="13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8866503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  <a:br>
              <a:rPr lang="en-US" dirty="0"/>
            </a:br>
            <a:r>
              <a:rPr lang="en-US" dirty="0"/>
              <a:t>shared (global)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7E80EF-FC4F-44F7-935E-E3145D96ED97}"/>
              </a:ext>
            </a:extLst>
          </p:cNvPr>
          <p:cNvSpPr/>
          <p:nvPr/>
        </p:nvSpPr>
        <p:spPr>
          <a:xfrm>
            <a:off x="5919723" y="113231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351C93-2F7A-4EA4-96A7-25E28828D5B0}"/>
              </a:ext>
            </a:extLst>
          </p:cNvPr>
          <p:cNvSpPr txBox="1"/>
          <p:nvPr/>
        </p:nvSpPr>
        <p:spPr>
          <a:xfrm>
            <a:off x="6375535" y="111981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59" name="Picture 2" descr="See the source image">
            <a:extLst>
              <a:ext uri="{FF2B5EF4-FFF2-40B4-BE49-F238E27FC236}">
                <a16:creationId xmlns:a16="http://schemas.microsoft.com/office/drawing/2014/main" id="{12BFA13E-8DD5-4B9B-B5D1-E1E32384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5634" y="123704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1D54E624-6196-41B4-8F6D-4623DB767477}"/>
              </a:ext>
            </a:extLst>
          </p:cNvPr>
          <p:cNvSpPr/>
          <p:nvPr/>
        </p:nvSpPr>
        <p:spPr bwMode="auto">
          <a:xfrm>
            <a:off x="6032521" y="3952041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722C2C06-D479-4968-B110-EFFD2990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76056"/>
              </p:ext>
            </p:extLst>
          </p:nvPr>
        </p:nvGraphicFramePr>
        <p:xfrm>
          <a:off x="6032521" y="3952041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6FDBF7E8-0305-45CB-9617-FB199F92807F}"/>
              </a:ext>
            </a:extLst>
          </p:cNvPr>
          <p:cNvSpPr/>
          <p:nvPr/>
        </p:nvSpPr>
        <p:spPr>
          <a:xfrm>
            <a:off x="7773335" y="3546254"/>
            <a:ext cx="1035124" cy="338320"/>
          </a:xfrm>
          <a:prstGeom prst="wedgeRectCallout">
            <a:avLst>
              <a:gd name="adj1" fmla="val -71168"/>
              <a:gd name="adj2" fmla="val 1104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85EC8-4A16-49E7-A177-58840A03BA88}"/>
              </a:ext>
            </a:extLst>
          </p:cNvPr>
          <p:cNvCxnSpPr/>
          <p:nvPr/>
        </p:nvCxnSpPr>
        <p:spPr>
          <a:xfrm flipV="1">
            <a:off x="5658509" y="4007840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B2C98-7A83-4DAB-9D3F-B5E553EADD52}"/>
              </a:ext>
            </a:extLst>
          </p:cNvPr>
          <p:cNvSpPr/>
          <p:nvPr/>
        </p:nvSpPr>
        <p:spPr>
          <a:xfrm>
            <a:off x="6076615" y="142346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3DA54-8615-4DF2-B5A6-0C3AE972E0AA}"/>
              </a:ext>
            </a:extLst>
          </p:cNvPr>
          <p:cNvSpPr txBox="1"/>
          <p:nvPr/>
        </p:nvSpPr>
        <p:spPr>
          <a:xfrm>
            <a:off x="6518207" y="1412255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91921281-9E78-40F5-BF24-DC4E97EB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2526" y="152818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peech Bubble: Rectangle 76">
            <a:extLst>
              <a:ext uri="{FF2B5EF4-FFF2-40B4-BE49-F238E27FC236}">
                <a16:creationId xmlns:a16="http://schemas.microsoft.com/office/drawing/2014/main" id="{8D94F251-B3E9-4D16-BCFB-119542DCBC81}"/>
              </a:ext>
            </a:extLst>
          </p:cNvPr>
          <p:cNvSpPr/>
          <p:nvPr/>
        </p:nvSpPr>
        <p:spPr>
          <a:xfrm>
            <a:off x="7255511" y="839348"/>
            <a:ext cx="1249849" cy="338320"/>
          </a:xfrm>
          <a:prstGeom prst="wedgeRectCallout">
            <a:avLst>
              <a:gd name="adj1" fmla="val -110906"/>
              <a:gd name="adj2" fmla="val 1285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673DD08-3AFC-4D95-8D26-9BBD6997F2F5}"/>
              </a:ext>
            </a:extLst>
          </p:cNvPr>
          <p:cNvCxnSpPr>
            <a:cxnSpLocks/>
            <a:endCxn id="69" idx="2"/>
          </p:cNvCxnSpPr>
          <p:nvPr/>
        </p:nvCxnSpPr>
        <p:spPr>
          <a:xfrm rot="5400000" flipH="1" flipV="1">
            <a:off x="5836654" y="1877831"/>
            <a:ext cx="516179" cy="376361"/>
          </a:xfrm>
          <a:prstGeom prst="bentConnector3">
            <a:avLst>
              <a:gd name="adj1" fmla="val 7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213914-EBEA-462E-9913-F2C203C12CCD}"/>
              </a:ext>
            </a:extLst>
          </p:cNvPr>
          <p:cNvCxnSpPr/>
          <p:nvPr/>
        </p:nvCxnSpPr>
        <p:spPr>
          <a:xfrm rot="5400000" flipH="1" flipV="1">
            <a:off x="5596598" y="1814956"/>
            <a:ext cx="716763" cy="9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C199D4D-42C5-4B40-AD38-42F227D24238}"/>
              </a:ext>
            </a:extLst>
          </p:cNvPr>
          <p:cNvSpPr/>
          <p:nvPr/>
        </p:nvSpPr>
        <p:spPr>
          <a:xfrm>
            <a:off x="2284825" y="332663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61577F-56B1-4188-BAC4-BCD5C0A62BFC}"/>
              </a:ext>
            </a:extLst>
          </p:cNvPr>
          <p:cNvSpPr txBox="1"/>
          <p:nvPr/>
        </p:nvSpPr>
        <p:spPr>
          <a:xfrm>
            <a:off x="1483337" y="331413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80" name="Picture 2" descr="See the source image">
            <a:extLst>
              <a:ext uri="{FF2B5EF4-FFF2-40B4-BE49-F238E27FC236}">
                <a16:creationId xmlns:a16="http://schemas.microsoft.com/office/drawing/2014/main" id="{37508446-2F30-44AE-B35F-F2FE1F5C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0736" y="343136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B7317DE-E45E-4146-8183-2E6B48FEA713}"/>
              </a:ext>
            </a:extLst>
          </p:cNvPr>
          <p:cNvSpPr/>
          <p:nvPr/>
        </p:nvSpPr>
        <p:spPr>
          <a:xfrm>
            <a:off x="2441717" y="361778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104EFE-F47D-4359-A053-DF9A4311FD63}"/>
              </a:ext>
            </a:extLst>
          </p:cNvPr>
          <p:cNvSpPr txBox="1"/>
          <p:nvPr/>
        </p:nvSpPr>
        <p:spPr>
          <a:xfrm>
            <a:off x="1483337" y="3850881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83" name="Picture 2" descr="See the source image">
            <a:extLst>
              <a:ext uri="{FF2B5EF4-FFF2-40B4-BE49-F238E27FC236}">
                <a16:creationId xmlns:a16="http://schemas.microsoft.com/office/drawing/2014/main" id="{80CAAA9A-379B-4ADE-BC6E-D6CCED1D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7628" y="372250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EA9640F6-549F-4186-8EDD-D4CB5D8229D4}"/>
              </a:ext>
            </a:extLst>
          </p:cNvPr>
          <p:cNvSpPr/>
          <p:nvPr/>
        </p:nvSpPr>
        <p:spPr>
          <a:xfrm>
            <a:off x="2173872" y="4206660"/>
            <a:ext cx="1249849" cy="338320"/>
          </a:xfrm>
          <a:prstGeom prst="wedgeRectCallout">
            <a:avLst>
              <a:gd name="adj1" fmla="val -12749"/>
              <a:gd name="adj2" fmla="val -13276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7AF2E5-5F6B-4011-9213-1CA94BD7D127}"/>
              </a:ext>
            </a:extLst>
          </p:cNvPr>
          <p:cNvCxnSpPr>
            <a:cxnSpLocks/>
            <a:endCxn id="78" idx="0"/>
          </p:cNvCxnSpPr>
          <p:nvPr/>
        </p:nvCxnSpPr>
        <p:spPr>
          <a:xfrm rot="10800000" flipV="1">
            <a:off x="2491135" y="2579672"/>
            <a:ext cx="788183" cy="74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E552AD-1059-4411-AC8F-2E3E4570AA51}"/>
              </a:ext>
            </a:extLst>
          </p:cNvPr>
          <p:cNvCxnSpPr/>
          <p:nvPr/>
        </p:nvCxnSpPr>
        <p:spPr>
          <a:xfrm rot="5400000">
            <a:off x="2508579" y="2897606"/>
            <a:ext cx="1020712" cy="457659"/>
          </a:xfrm>
          <a:prstGeom prst="bentConnector3">
            <a:avLst>
              <a:gd name="adj1" fmla="val -22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4163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54" y="1914692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7F8A4-5A92-4E17-A30B-90C3BEE4571A}"/>
              </a:ext>
            </a:extLst>
          </p:cNvPr>
          <p:cNvGrpSpPr/>
          <p:nvPr/>
        </p:nvGrpSpPr>
        <p:grpSpPr>
          <a:xfrm>
            <a:off x="182880" y="1698301"/>
            <a:ext cx="6421252" cy="2980387"/>
            <a:chOff x="182880" y="828565"/>
            <a:chExt cx="7500530" cy="3850123"/>
          </a:xfrm>
        </p:grpSpPr>
        <p:grpSp>
          <p:nvGrpSpPr>
            <p:cNvPr id="5" name="!!AppA">
              <a:extLst>
                <a:ext uri="{FF2B5EF4-FFF2-40B4-BE49-F238E27FC236}">
                  <a16:creationId xmlns:a16="http://schemas.microsoft.com/office/drawing/2014/main" id="{09A26FDB-CF4A-4F84-8758-6C8D25C7860C}"/>
                </a:ext>
              </a:extLst>
            </p:cNvPr>
            <p:cNvGrpSpPr/>
            <p:nvPr/>
          </p:nvGrpSpPr>
          <p:grpSpPr>
            <a:xfrm>
              <a:off x="1202159" y="1712404"/>
              <a:ext cx="1249849" cy="1458155"/>
              <a:chOff x="3444424" y="1954650"/>
              <a:chExt cx="1400542" cy="1633964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C5956B2-87A2-4785-A5E1-966004BA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C85CC-BB38-4045-AC09-1CE05086D867}"/>
                  </a:ext>
                </a:extLst>
              </p:cNvPr>
              <p:cNvSpPr txBox="1"/>
              <p:nvPr/>
            </p:nvSpPr>
            <p:spPr>
              <a:xfrm>
                <a:off x="3792226" y="2525411"/>
                <a:ext cx="635752" cy="267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greeter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5F8C9DD-9CBF-4473-81DC-378CDBE3335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287" y="2441481"/>
              <a:ext cx="795757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5916526-695C-4561-B6BC-92CB2D4B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7764" y="2072494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31C0F2D-768B-467D-8C05-B0770854FC06}"/>
                </a:ext>
              </a:extLst>
            </p:cNvPr>
            <p:cNvSpPr/>
            <p:nvPr/>
          </p:nvSpPr>
          <p:spPr>
            <a:xfrm>
              <a:off x="182880" y="2221753"/>
              <a:ext cx="1074420" cy="349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http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78EE55F-FE42-4413-BFA5-70459DDA6BF5}"/>
                </a:ext>
              </a:extLst>
            </p:cNvPr>
            <p:cNvSpPr/>
            <p:nvPr/>
          </p:nvSpPr>
          <p:spPr bwMode="auto">
            <a:xfrm>
              <a:off x="3813948" y="4013844"/>
              <a:ext cx="1997989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A6C258-2F6C-41D3-9FEB-0F5FE9D1127B}"/>
                </a:ext>
              </a:extLst>
            </p:cNvPr>
            <p:cNvGrpSpPr/>
            <p:nvPr/>
          </p:nvGrpSpPr>
          <p:grpSpPr>
            <a:xfrm>
              <a:off x="5202876" y="4133738"/>
              <a:ext cx="307078" cy="442725"/>
              <a:chOff x="8576597" y="900329"/>
              <a:chExt cx="388184" cy="572265"/>
            </a:xfrm>
          </p:grpSpPr>
          <p:pic>
            <p:nvPicPr>
              <p:cNvPr id="18" name="Picture 114">
                <a:extLst>
                  <a:ext uri="{FF2B5EF4-FFF2-40B4-BE49-F238E27FC236}">
                    <a16:creationId xmlns:a16="http://schemas.microsoft.com/office/drawing/2014/main" id="{5B1BB588-19B7-4C87-8F68-28D125CF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BB8F61-C0BA-4F59-A4FD-EA95DC70A650}"/>
                  </a:ext>
                </a:extLst>
              </p:cNvPr>
              <p:cNvSpPr txBox="1"/>
              <p:nvPr/>
            </p:nvSpPr>
            <p:spPr>
              <a:xfrm>
                <a:off x="8576597" y="1267023"/>
                <a:ext cx="388184" cy="2055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E0C3FBC-61DF-4FF8-8B44-B81B92F9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54927" y="4159577"/>
              <a:ext cx="236403" cy="378444"/>
            </a:xfrm>
            <a:prstGeom prst="rect">
              <a:avLst/>
            </a:prstGeom>
          </p:spPr>
        </p:pic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F4B3463E-1677-4CBB-8CF2-C69674C66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0523" y="4065885"/>
              <a:ext cx="718117" cy="604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550EE3-7DA8-4EDB-AD3A-90605611EE28}"/>
                </a:ext>
              </a:extLst>
            </p:cNvPr>
            <p:cNvGrpSpPr/>
            <p:nvPr/>
          </p:nvGrpSpPr>
          <p:grpSpPr>
            <a:xfrm>
              <a:off x="2734575" y="1371472"/>
              <a:ext cx="196409" cy="208343"/>
              <a:chOff x="6207667" y="1018040"/>
              <a:chExt cx="248285" cy="2693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1C6DBC-2BFC-4F6B-928A-DF525F7D9C96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C136A51-F091-4F1F-8C71-B3A51EA4EEF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1463D03-4368-4D21-997C-A982C9F2B3EC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2119D8-6898-4E3D-A4D1-54195955A131}"/>
                </a:ext>
              </a:extLst>
            </p:cNvPr>
            <p:cNvSpPr/>
            <p:nvPr/>
          </p:nvSpPr>
          <p:spPr bwMode="auto">
            <a:xfrm>
              <a:off x="3247764" y="828565"/>
              <a:ext cx="2200161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PubSub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A6F8B-92DF-4C33-ADA4-E57BD34CE960}"/>
                </a:ext>
              </a:extLst>
            </p:cNvPr>
            <p:cNvGrpSpPr/>
            <p:nvPr/>
          </p:nvGrpSpPr>
          <p:grpSpPr>
            <a:xfrm>
              <a:off x="4665473" y="1004231"/>
              <a:ext cx="253730" cy="361523"/>
              <a:chOff x="9821876" y="953897"/>
              <a:chExt cx="320745" cy="46730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D44C4FF-20FA-4394-B8AE-F0A5C4C4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8457C9-1231-4842-B446-C744693EEC50}"/>
                  </a:ext>
                </a:extLst>
              </p:cNvPr>
              <p:cNvSpPr txBox="1"/>
              <p:nvPr/>
            </p:nvSpPr>
            <p:spPr>
              <a:xfrm>
                <a:off x="9885203" y="1318416"/>
                <a:ext cx="194092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DCA8E6-6426-4CD9-ADF1-335D1B29FFBA}"/>
                </a:ext>
              </a:extLst>
            </p:cNvPr>
            <p:cNvGrpSpPr/>
            <p:nvPr/>
          </p:nvGrpSpPr>
          <p:grpSpPr>
            <a:xfrm>
              <a:off x="5001885" y="1006981"/>
              <a:ext cx="271502" cy="361523"/>
              <a:chOff x="9810642" y="953897"/>
              <a:chExt cx="343211" cy="4673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E1F38D7-3058-4927-A4C2-DB53DB8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430847-FAB5-4CC5-8878-4429CD5EF3FF}"/>
                  </a:ext>
                </a:extLst>
              </p:cNvPr>
              <p:cNvSpPr txBox="1"/>
              <p:nvPr/>
            </p:nvSpPr>
            <p:spPr>
              <a:xfrm>
                <a:off x="9810642" y="1318416"/>
                <a:ext cx="343211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A57F68-782E-490D-8DB8-1AD6B10B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336699" y="1085107"/>
              <a:ext cx="340491" cy="169269"/>
            </a:xfrm>
            <a:prstGeom prst="rect">
              <a:avLst/>
            </a:prstGeom>
          </p:spPr>
        </p:pic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37678E27-70A4-4D00-9467-C4DBF409D837}"/>
                </a:ext>
              </a:extLst>
            </p:cNvPr>
            <p:cNvCxnSpPr>
              <a:cxnSpLocks/>
              <a:stCxn id="9" idx="0"/>
              <a:endCxn id="37" idx="4"/>
            </p:cNvCxnSpPr>
            <p:nvPr/>
          </p:nvCxnSpPr>
          <p:spPr>
            <a:xfrm rot="16200000" flipV="1">
              <a:off x="2924307" y="1432762"/>
              <a:ext cx="556519" cy="722946"/>
            </a:xfrm>
            <a:prstGeom prst="bentConnector3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4ED09A00-63EC-4D2D-8711-786CCBDA9A65}"/>
                </a:ext>
              </a:extLst>
            </p:cNvPr>
            <p:cNvCxnSpPr>
              <a:stCxn id="36" idx="4"/>
              <a:endCxn id="39" idx="1"/>
            </p:cNvCxnSpPr>
            <p:nvPr/>
          </p:nvCxnSpPr>
          <p:spPr>
            <a:xfrm flipV="1">
              <a:off x="2841093" y="1160987"/>
              <a:ext cx="406671" cy="210485"/>
            </a:xfrm>
            <a:prstGeom prst="bentConnector3">
              <a:avLst>
                <a:gd name="adj1" fmla="val 315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E57A50D-D3EC-494E-8569-596CE1CECBFC}"/>
                </a:ext>
              </a:extLst>
            </p:cNvPr>
            <p:cNvCxnSpPr>
              <a:cxnSpLocks/>
              <a:stCxn id="9" idx="2"/>
              <a:endCxn id="91" idx="3"/>
            </p:cNvCxnSpPr>
            <p:nvPr/>
          </p:nvCxnSpPr>
          <p:spPr>
            <a:xfrm rot="16200000" flipH="1">
              <a:off x="3296443" y="3078064"/>
              <a:ext cx="904946" cy="369755"/>
            </a:xfrm>
            <a:prstGeom prst="bentConnector4">
              <a:avLst>
                <a:gd name="adj1" fmla="val 44244"/>
                <a:gd name="adj2" fmla="val 61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!!AppA">
              <a:extLst>
                <a:ext uri="{FF2B5EF4-FFF2-40B4-BE49-F238E27FC236}">
                  <a16:creationId xmlns:a16="http://schemas.microsoft.com/office/drawing/2014/main" id="{FACCFDC5-A2F4-4920-97B7-557210D9C291}"/>
                </a:ext>
              </a:extLst>
            </p:cNvPr>
            <p:cNvGrpSpPr/>
            <p:nvPr/>
          </p:nvGrpSpPr>
          <p:grpSpPr>
            <a:xfrm>
              <a:off x="6433562" y="1875907"/>
              <a:ext cx="1249848" cy="1458155"/>
              <a:chOff x="3444424" y="1954650"/>
              <a:chExt cx="1400542" cy="1633964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A012F18-BC3E-4F2D-8512-355D013F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C12DB1-269F-48E2-AE8C-4B032C7DF86B}"/>
                  </a:ext>
                </a:extLst>
              </p:cNvPr>
              <p:cNvSpPr txBox="1"/>
              <p:nvPr/>
            </p:nvSpPr>
            <p:spPr>
              <a:xfrm>
                <a:off x="3505823" y="2525411"/>
                <a:ext cx="1208560" cy="22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name-processor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26A92B0-F626-403B-B580-01B533A4B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1480" y="2492581"/>
              <a:ext cx="55552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DF918B7-5588-46C7-8A2B-7DC1C86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789" y="2071913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4EA8FFA-2315-4BA8-8268-DA2C916188A0}"/>
                </a:ext>
              </a:extLst>
            </p:cNvPr>
            <p:cNvCxnSpPr>
              <a:cxnSpLocks/>
              <a:stCxn id="76" idx="2"/>
              <a:endCxn id="92" idx="0"/>
            </p:cNvCxnSpPr>
            <p:nvPr/>
          </p:nvCxnSpPr>
          <p:spPr>
            <a:xfrm rot="5400000">
              <a:off x="4401591" y="2448609"/>
              <a:ext cx="865195" cy="1587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DAB5B8-68B7-48E1-9797-061D41057B6E}"/>
                </a:ext>
              </a:extLst>
            </p:cNvPr>
            <p:cNvGrpSpPr/>
            <p:nvPr/>
          </p:nvGrpSpPr>
          <p:grpSpPr>
            <a:xfrm>
              <a:off x="3933794" y="3611243"/>
              <a:ext cx="196409" cy="208343"/>
              <a:chOff x="6207667" y="1018040"/>
              <a:chExt cx="248285" cy="26930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F6CC48-1515-495F-8AF7-4D54626FA6D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81AF57C-22D4-4FFD-B281-BA36387E6BFD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F6BD6C-F888-4614-B52B-BE7F5712B911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F2AB110-642F-4E54-A1A0-78D5CB8B04D5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rot="16200000" flipH="1">
              <a:off x="3864831" y="3951279"/>
              <a:ext cx="338320" cy="78276"/>
            </a:xfrm>
            <a:prstGeom prst="bentConnector3">
              <a:avLst>
                <a:gd name="adj1" fmla="val 3648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EDC1B-77F5-4B64-B9E2-90B4B532C08B}"/>
                </a:ext>
              </a:extLst>
            </p:cNvPr>
            <p:cNvSpPr txBox="1"/>
            <p:nvPr/>
          </p:nvSpPr>
          <p:spPr>
            <a:xfrm>
              <a:off x="3303929" y="3234034"/>
              <a:ext cx="205967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B84FCA-99F0-41CE-848F-5D446AF25A59}"/>
                </a:ext>
              </a:extLst>
            </p:cNvPr>
            <p:cNvSpPr txBox="1"/>
            <p:nvPr/>
          </p:nvSpPr>
          <p:spPr>
            <a:xfrm>
              <a:off x="4696724" y="3257830"/>
              <a:ext cx="586072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 &amp; set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23C7E5-2A9A-4AD9-806B-C1FF7868022F}"/>
                </a:ext>
              </a:extLst>
            </p:cNvPr>
            <p:cNvSpPr txBox="1"/>
            <p:nvPr/>
          </p:nvSpPr>
          <p:spPr>
            <a:xfrm>
              <a:off x="3037501" y="1568465"/>
              <a:ext cx="471854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publish</a:t>
              </a:r>
              <a:endParaRPr lang="en-US" sz="1100" i="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1AB1DB9-B469-4A5A-BB1C-0977B3FF5592}"/>
                </a:ext>
              </a:extLst>
            </p:cNvPr>
            <p:cNvGrpSpPr/>
            <p:nvPr/>
          </p:nvGrpSpPr>
          <p:grpSpPr>
            <a:xfrm>
              <a:off x="4783718" y="1698301"/>
              <a:ext cx="196409" cy="208343"/>
              <a:chOff x="6207667" y="1018040"/>
              <a:chExt cx="248285" cy="26930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0DA3A-C4F9-498C-B50A-F984A2883C4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7BFB4E-EB6C-4242-B90B-03392EBD168F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01BA-10FE-41BE-A193-A0174EBD1A7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440A693-A88F-4F4B-8F11-44AF2DF6773A}"/>
                </a:ext>
              </a:extLst>
            </p:cNvPr>
            <p:cNvCxnSpPr>
              <a:cxnSpLocks/>
              <a:stCxn id="106" idx="3"/>
              <a:endCxn id="53" idx="1"/>
            </p:cNvCxnSpPr>
            <p:nvPr/>
          </p:nvCxnSpPr>
          <p:spPr>
            <a:xfrm flipH="1" flipV="1">
              <a:off x="4665473" y="1108103"/>
              <a:ext cx="118245" cy="694370"/>
            </a:xfrm>
            <a:prstGeom prst="bentConnector5">
              <a:avLst>
                <a:gd name="adj1" fmla="val 264214"/>
                <a:gd name="adj2" fmla="val 50022"/>
                <a:gd name="adj3" fmla="val 264328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51DD1FB-3187-482D-B767-AFCC2E5D4C0D}"/>
                </a:ext>
              </a:extLst>
            </p:cNvPr>
            <p:cNvCxnSpPr>
              <a:stCxn id="76" idx="1"/>
              <a:endCxn id="107" idx="4"/>
            </p:cNvCxnSpPr>
            <p:nvPr/>
          </p:nvCxnSpPr>
          <p:spPr>
            <a:xfrm rot="10800000">
              <a:off x="4890237" y="1842805"/>
              <a:ext cx="421553" cy="598097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0558F7-6DD7-4C46-8BA9-59C4874CD45B}"/>
                </a:ext>
              </a:extLst>
            </p:cNvPr>
            <p:cNvSpPr txBox="1"/>
            <p:nvPr/>
          </p:nvSpPr>
          <p:spPr>
            <a:xfrm>
              <a:off x="4586740" y="2446802"/>
              <a:ext cx="638501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subscribe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D1D60CFB-E91B-4FBC-B10F-CA91B31B6DC3}"/>
                </a:ext>
              </a:extLst>
            </p:cNvPr>
            <p:cNvCxnSpPr>
              <a:stCxn id="53" idx="3"/>
              <a:endCxn id="107" idx="0"/>
            </p:cNvCxnSpPr>
            <p:nvPr/>
          </p:nvCxnSpPr>
          <p:spPr>
            <a:xfrm flipH="1">
              <a:off x="4890236" y="1108103"/>
              <a:ext cx="28967" cy="590198"/>
            </a:xfrm>
            <a:prstGeom prst="bentConnector3">
              <a:avLst>
                <a:gd name="adj1" fmla="val 10534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D7574A5-F27F-4E85-B985-53460A536D97}"/>
                </a:ext>
              </a:extLst>
            </p:cNvPr>
            <p:cNvCxnSpPr>
              <a:stCxn id="107" idx="6"/>
              <a:endCxn id="76" idx="0"/>
            </p:cNvCxnSpPr>
            <p:nvPr/>
          </p:nvCxnSpPr>
          <p:spPr>
            <a:xfrm>
              <a:off x="4931475" y="1802473"/>
              <a:ext cx="696589" cy="269440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85113C-2754-4C36-A4CC-AA0A2275CC65}"/>
                </a:ext>
              </a:extLst>
            </p:cNvPr>
            <p:cNvSpPr txBox="1"/>
            <p:nvPr/>
          </p:nvSpPr>
          <p:spPr>
            <a:xfrm>
              <a:off x="5334291" y="1594180"/>
              <a:ext cx="604796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consume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1CAB93-E045-4F86-BC9E-F901C56403B2}"/>
                </a:ext>
              </a:extLst>
            </p:cNvPr>
            <p:cNvSpPr txBox="1"/>
            <p:nvPr/>
          </p:nvSpPr>
          <p:spPr>
            <a:xfrm>
              <a:off x="182880" y="2021698"/>
              <a:ext cx="954941" cy="2186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name = John</a:t>
              </a:r>
            </a:p>
          </p:txBody>
        </p:sp>
      </p:grp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0" y="29597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5829071" y="137921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87CEE-10ED-4FF3-B013-29BFDB3882E5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077512" y="1715902"/>
            <a:ext cx="2751559" cy="945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A508E7-E9A6-44BE-B555-0500B19C1A9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844537" y="1913707"/>
            <a:ext cx="1078983" cy="7470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D697EF-24E3-48D1-AB8F-4B56B0B7F19D}"/>
              </a:ext>
            </a:extLst>
          </p:cNvPr>
          <p:cNvCxnSpPr>
            <a:cxnSpLocks/>
            <a:stCxn id="76" idx="2"/>
          </p:cNvCxnSpPr>
          <p:nvPr/>
        </p:nvCxnSpPr>
        <p:spPr>
          <a:xfrm flipV="1">
            <a:off x="4844537" y="1997229"/>
            <a:ext cx="1179712" cy="12348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D885E9-D652-43E0-9C38-699580F43C1F}"/>
              </a:ext>
            </a:extLst>
          </p:cNvPr>
          <p:cNvCxnSpPr>
            <a:cxnSpLocks/>
          </p:cNvCxnSpPr>
          <p:nvPr/>
        </p:nvCxnSpPr>
        <p:spPr>
          <a:xfrm flipV="1">
            <a:off x="3074790" y="1840901"/>
            <a:ext cx="2754281" cy="14722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4921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nagit_SNG857">
            <a:extLst>
              <a:ext uri="{FF2B5EF4-FFF2-40B4-BE49-F238E27FC236}">
                <a16:creationId xmlns:a16="http://schemas.microsoft.com/office/drawing/2014/main" id="{2BF4C849-F9FA-48F4-B2E2-583F70E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0" y="710955"/>
            <a:ext cx="4837258" cy="2109841"/>
          </a:xfrm>
          <a:prstGeom prst="rect">
            <a:avLst/>
          </a:prstGeom>
        </p:spPr>
      </p:pic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9" y="2082125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35" y="124701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3574616" y="233025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710A9-7D7A-4268-AE08-EA5C9BEBCEE2}"/>
              </a:ext>
            </a:extLst>
          </p:cNvPr>
          <p:cNvGrpSpPr/>
          <p:nvPr/>
        </p:nvGrpSpPr>
        <p:grpSpPr>
          <a:xfrm>
            <a:off x="146683" y="2820796"/>
            <a:ext cx="3836529" cy="2017909"/>
            <a:chOff x="182880" y="1698301"/>
            <a:chExt cx="6421255" cy="2980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C7F8A4-5A92-4E17-A30B-90C3BEE4571A}"/>
                </a:ext>
              </a:extLst>
            </p:cNvPr>
            <p:cNvGrpSpPr/>
            <p:nvPr/>
          </p:nvGrpSpPr>
          <p:grpSpPr>
            <a:xfrm>
              <a:off x="182880" y="1698301"/>
              <a:ext cx="6421255" cy="2980387"/>
              <a:chOff x="182880" y="828565"/>
              <a:chExt cx="7500533" cy="3850123"/>
            </a:xfrm>
          </p:grpSpPr>
          <p:grpSp>
            <p:nvGrpSpPr>
              <p:cNvPr id="5" name="!!AppA">
                <a:extLst>
                  <a:ext uri="{FF2B5EF4-FFF2-40B4-BE49-F238E27FC236}">
                    <a16:creationId xmlns:a16="http://schemas.microsoft.com/office/drawing/2014/main" id="{09A26FDB-CF4A-4F84-8758-6C8D25C7860C}"/>
                  </a:ext>
                </a:extLst>
              </p:cNvPr>
              <p:cNvGrpSpPr/>
              <p:nvPr/>
            </p:nvGrpSpPr>
            <p:grpSpPr>
              <a:xfrm>
                <a:off x="1202159" y="1712404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C5956B2-87A2-4785-A5E1-966004BA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9C85CC-BB38-4045-AC09-1CE05086D867}"/>
                    </a:ext>
                  </a:extLst>
                </p:cNvPr>
                <p:cNvSpPr txBox="1"/>
                <p:nvPr/>
              </p:nvSpPr>
              <p:spPr>
                <a:xfrm>
                  <a:off x="3678148" y="2525411"/>
                  <a:ext cx="863897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Front App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F8C9DD-9CBF-4473-81DC-378CDBE33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287" y="2441481"/>
                <a:ext cx="795757" cy="1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916526-695C-4561-B6BC-92CB2D4B5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764" y="2072494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31C0F2D-768B-467D-8C05-B0770854FC06}"/>
                  </a:ext>
                </a:extLst>
              </p:cNvPr>
              <p:cNvSpPr/>
              <p:nvPr/>
            </p:nvSpPr>
            <p:spPr>
              <a:xfrm>
                <a:off x="182880" y="2221753"/>
                <a:ext cx="1074420" cy="3499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http</a:t>
                </a:r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F78EE55F-FE42-4413-BFA5-70459DDA6BF5}"/>
                  </a:ext>
                </a:extLst>
              </p:cNvPr>
              <p:cNvSpPr/>
              <p:nvPr/>
            </p:nvSpPr>
            <p:spPr bwMode="auto">
              <a:xfrm>
                <a:off x="3813948" y="4013844"/>
                <a:ext cx="1997989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A6C258-2F6C-41D3-9FEB-0F5FE9D1127B}"/>
                  </a:ext>
                </a:extLst>
              </p:cNvPr>
              <p:cNvGrpSpPr/>
              <p:nvPr/>
            </p:nvGrpSpPr>
            <p:grpSpPr>
              <a:xfrm>
                <a:off x="5036761" y="4133738"/>
                <a:ext cx="639321" cy="510016"/>
                <a:chOff x="8366601" y="900329"/>
                <a:chExt cx="808179" cy="659245"/>
              </a:xfrm>
            </p:grpSpPr>
            <p:pic>
              <p:nvPicPr>
                <p:cNvPr id="18" name="Picture 114">
                  <a:extLst>
                    <a:ext uri="{FF2B5EF4-FFF2-40B4-BE49-F238E27FC236}">
                      <a16:creationId xmlns:a16="http://schemas.microsoft.com/office/drawing/2014/main" id="{5B1BB588-19B7-4C87-8F68-28D125CF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BB8F61-C0BA-4F59-A4FD-EA95DC70A650}"/>
                    </a:ext>
                  </a:extLst>
                </p:cNvPr>
                <p:cNvSpPr txBox="1"/>
                <p:nvPr/>
              </p:nvSpPr>
              <p:spPr>
                <a:xfrm>
                  <a:off x="8366601" y="1180048"/>
                  <a:ext cx="808179" cy="3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E0C3FBC-61DF-4FF8-8B44-B81B92F9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54927" y="4159577"/>
                <a:ext cx="236403" cy="378444"/>
              </a:xfrm>
              <a:prstGeom prst="rect">
                <a:avLst/>
              </a:prstGeom>
            </p:spPr>
          </p:pic>
          <p:pic>
            <p:nvPicPr>
              <p:cNvPr id="33" name="Picture 2" descr="See the source image">
                <a:extLst>
                  <a:ext uri="{FF2B5EF4-FFF2-40B4-BE49-F238E27FC236}">
                    <a16:creationId xmlns:a16="http://schemas.microsoft.com/office/drawing/2014/main" id="{F4B3463E-1677-4CBB-8CF2-C69674C66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0523" y="4065885"/>
                <a:ext cx="718117" cy="60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550EE3-7DA8-4EDB-AD3A-90605611EE28}"/>
                  </a:ext>
                </a:extLst>
              </p:cNvPr>
              <p:cNvGrpSpPr/>
              <p:nvPr/>
            </p:nvGrpSpPr>
            <p:grpSpPr>
              <a:xfrm>
                <a:off x="2734575" y="1371472"/>
                <a:ext cx="196409" cy="208343"/>
                <a:chOff x="6207667" y="1018040"/>
                <a:chExt cx="248285" cy="26930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1C6DBC-2BFC-4F6B-928A-DF525F7D9C9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C136A51-F091-4F1F-8C71-B3A51EA4EEF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1463D03-4368-4D21-997C-A982C9F2B3EC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Rounded Rectangle 5">
                <a:extLst>
                  <a:ext uri="{FF2B5EF4-FFF2-40B4-BE49-F238E27FC236}">
                    <a16:creationId xmlns:a16="http://schemas.microsoft.com/office/drawing/2014/main" id="{422119D8-6898-4E3D-A4D1-54195955A131}"/>
                  </a:ext>
                </a:extLst>
              </p:cNvPr>
              <p:cNvSpPr/>
              <p:nvPr/>
            </p:nvSpPr>
            <p:spPr bwMode="auto">
              <a:xfrm>
                <a:off x="3247764" y="828565"/>
                <a:ext cx="2200161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PubSub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FEA6F8B-92DF-4C33-ADA4-E57BD34CE960}"/>
                  </a:ext>
                </a:extLst>
              </p:cNvPr>
              <p:cNvGrpSpPr/>
              <p:nvPr/>
            </p:nvGrpSpPr>
            <p:grpSpPr>
              <a:xfrm>
                <a:off x="4632512" y="1004231"/>
                <a:ext cx="319659" cy="395171"/>
                <a:chOff x="9780206" y="953897"/>
                <a:chExt cx="404087" cy="510797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1D44C4FF-20FA-4394-B8AE-F0A5C4C4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457C9-1231-4842-B446-C744693EEC50}"/>
                    </a:ext>
                  </a:extLst>
                </p:cNvPr>
                <p:cNvSpPr txBox="1"/>
                <p:nvPr/>
              </p:nvSpPr>
              <p:spPr>
                <a:xfrm>
                  <a:off x="9780206" y="1274931"/>
                  <a:ext cx="40408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DCA8E6-6426-4CD9-ADF1-335D1B29FFBA}"/>
                  </a:ext>
                </a:extLst>
              </p:cNvPr>
              <p:cNvGrpSpPr/>
              <p:nvPr/>
            </p:nvGrpSpPr>
            <p:grpSpPr>
              <a:xfrm>
                <a:off x="4857150" y="1006981"/>
                <a:ext cx="560973" cy="395171"/>
                <a:chOff x="9627681" y="953897"/>
                <a:chExt cx="709137" cy="510797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E1F38D7-3058-4927-A4C2-DB53DB862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30847-FAB5-4CC5-8878-4429CD5EF3FF}"/>
                    </a:ext>
                  </a:extLst>
                </p:cNvPr>
                <p:cNvSpPr txBox="1"/>
                <p:nvPr/>
              </p:nvSpPr>
              <p:spPr>
                <a:xfrm>
                  <a:off x="9627681" y="1274931"/>
                  <a:ext cx="70913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12A57F68-782E-490D-8DB8-1AD6B10B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336699" y="1085107"/>
                <a:ext cx="340491" cy="169269"/>
              </a:xfrm>
              <a:prstGeom prst="rect">
                <a:avLst/>
              </a:prstGeom>
            </p:spPr>
          </p:pic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37678E27-70A4-4D00-9467-C4DBF409D837}"/>
                  </a:ext>
                </a:extLst>
              </p:cNvPr>
              <p:cNvCxnSpPr>
                <a:cxnSpLocks/>
                <a:stCxn id="9" idx="0"/>
                <a:endCxn id="37" idx="4"/>
              </p:cNvCxnSpPr>
              <p:nvPr/>
            </p:nvCxnSpPr>
            <p:spPr>
              <a:xfrm rot="16200000" flipV="1">
                <a:off x="2924307" y="1432762"/>
                <a:ext cx="556519" cy="722946"/>
              </a:xfrm>
              <a:prstGeom prst="bentConnector3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4ED09A00-63EC-4D2D-8711-786CCBDA9A65}"/>
                  </a:ext>
                </a:extLst>
              </p:cNvPr>
              <p:cNvCxnSpPr>
                <a:stCxn id="36" idx="4"/>
                <a:endCxn id="39" idx="1"/>
              </p:cNvCxnSpPr>
              <p:nvPr/>
            </p:nvCxnSpPr>
            <p:spPr>
              <a:xfrm flipV="1">
                <a:off x="2841093" y="1160987"/>
                <a:ext cx="406671" cy="210485"/>
              </a:xfrm>
              <a:prstGeom prst="bentConnector3">
                <a:avLst>
                  <a:gd name="adj1" fmla="val 315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E57A50D-D3EC-494E-8569-596CE1CECBFC}"/>
                  </a:ext>
                </a:extLst>
              </p:cNvPr>
              <p:cNvCxnSpPr>
                <a:cxnSpLocks/>
                <a:stCxn id="9" idx="2"/>
                <a:endCxn id="91" idx="3"/>
              </p:cNvCxnSpPr>
              <p:nvPr/>
            </p:nvCxnSpPr>
            <p:spPr>
              <a:xfrm rot="16200000" flipH="1">
                <a:off x="3296443" y="3078064"/>
                <a:ext cx="904946" cy="369755"/>
              </a:xfrm>
              <a:prstGeom prst="bentConnector4">
                <a:avLst>
                  <a:gd name="adj1" fmla="val 44244"/>
                  <a:gd name="adj2" fmla="val 61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!!AppA">
                <a:extLst>
                  <a:ext uri="{FF2B5EF4-FFF2-40B4-BE49-F238E27FC236}">
                    <a16:creationId xmlns:a16="http://schemas.microsoft.com/office/drawing/2014/main" id="{FACCFDC5-A2F4-4920-97B7-557210D9C291}"/>
                  </a:ext>
                </a:extLst>
              </p:cNvPr>
              <p:cNvGrpSpPr/>
              <p:nvPr/>
            </p:nvGrpSpPr>
            <p:grpSpPr>
              <a:xfrm>
                <a:off x="6433564" y="1875907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3A012F18-BC3E-4F2D-8512-355D013F1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DC12DB1-269F-48E2-AE8C-4B032C7DF86B}"/>
                    </a:ext>
                  </a:extLst>
                </p:cNvPr>
                <p:cNvSpPr txBox="1"/>
                <p:nvPr/>
              </p:nvSpPr>
              <p:spPr>
                <a:xfrm>
                  <a:off x="3674634" y="2525411"/>
                  <a:ext cx="870922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Node App</a:t>
                  </a: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6A92B0-F626-403B-B580-01B533A4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1480" y="2492581"/>
                <a:ext cx="555520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DF918B7-5588-46C7-8A2B-7DC1C86A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11789" y="2071913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4EA8FFA-2315-4BA8-8268-DA2C916188A0}"/>
                  </a:ext>
                </a:extLst>
              </p:cNvPr>
              <p:cNvCxnSpPr>
                <a:cxnSpLocks/>
                <a:stCxn id="76" idx="2"/>
                <a:endCxn id="92" idx="0"/>
              </p:cNvCxnSpPr>
              <p:nvPr/>
            </p:nvCxnSpPr>
            <p:spPr>
              <a:xfrm rot="5400000">
                <a:off x="4401591" y="2448609"/>
                <a:ext cx="865195" cy="1587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DAB5B8-68B7-48E1-9797-061D41057B6E}"/>
                  </a:ext>
                </a:extLst>
              </p:cNvPr>
              <p:cNvGrpSpPr/>
              <p:nvPr/>
            </p:nvGrpSpPr>
            <p:grpSpPr>
              <a:xfrm>
                <a:off x="3933794" y="3611243"/>
                <a:ext cx="196409" cy="208343"/>
                <a:chOff x="6207667" y="1018040"/>
                <a:chExt cx="248285" cy="26930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F6CC48-1515-495F-8AF7-4D54626FA6D3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81AF57C-22D4-4FFD-B281-BA36387E6BFD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1F6BD6C-F888-4614-B52B-BE7F5712B911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7F2AB110-642F-4E54-A1A0-78D5CB8B04D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rot="16200000" flipH="1">
                <a:off x="3864831" y="3951279"/>
                <a:ext cx="338320" cy="78276"/>
              </a:xfrm>
              <a:prstGeom prst="bentConnector3">
                <a:avLst>
                  <a:gd name="adj1" fmla="val 3648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CEDC1B-77F5-4B64-B9E2-90B4B532C08B}"/>
                  </a:ext>
                </a:extLst>
              </p:cNvPr>
              <p:cNvSpPr txBox="1"/>
              <p:nvPr/>
            </p:nvSpPr>
            <p:spPr>
              <a:xfrm>
                <a:off x="3303929" y="3234033"/>
                <a:ext cx="17236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B84FCA-99F0-41CE-848F-5D446AF25A59}"/>
                  </a:ext>
                </a:extLst>
              </p:cNvPr>
              <p:cNvSpPr txBox="1"/>
              <p:nvPr/>
            </p:nvSpPr>
            <p:spPr>
              <a:xfrm>
                <a:off x="4696724" y="3257829"/>
                <a:ext cx="49202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 &amp; set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23C7E5-2A9A-4AD9-806B-C1FF7868022F}"/>
                  </a:ext>
                </a:extLst>
              </p:cNvPr>
              <p:cNvSpPr txBox="1"/>
              <p:nvPr/>
            </p:nvSpPr>
            <p:spPr>
              <a:xfrm>
                <a:off x="3037501" y="1568465"/>
                <a:ext cx="394873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publish</a:t>
                </a:r>
                <a:endParaRPr lang="en-US" sz="600" i="1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1AB1DB9-B469-4A5A-BB1C-0977B3FF5592}"/>
                  </a:ext>
                </a:extLst>
              </p:cNvPr>
              <p:cNvGrpSpPr/>
              <p:nvPr/>
            </p:nvGrpSpPr>
            <p:grpSpPr>
              <a:xfrm>
                <a:off x="4783718" y="1698301"/>
                <a:ext cx="196409" cy="208343"/>
                <a:chOff x="6207667" y="1018040"/>
                <a:chExt cx="248285" cy="26930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250DA3A-C4F9-498C-B50A-F984A2883C4D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F7BFB4E-EB6C-4242-B90B-03392EBD168F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B901BA-10FE-41BE-A193-A0174EBD1A74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3440A693-A88F-4F4B-8F11-44AF2DF6773A}"/>
                  </a:ext>
                </a:extLst>
              </p:cNvPr>
              <p:cNvCxnSpPr>
                <a:cxnSpLocks/>
                <a:stCxn id="106" idx="3"/>
                <a:endCxn id="53" idx="1"/>
              </p:cNvCxnSpPr>
              <p:nvPr/>
            </p:nvCxnSpPr>
            <p:spPr>
              <a:xfrm flipH="1" flipV="1">
                <a:off x="4665473" y="1108103"/>
                <a:ext cx="118245" cy="694370"/>
              </a:xfrm>
              <a:prstGeom prst="bentConnector5">
                <a:avLst>
                  <a:gd name="adj1" fmla="val 264214"/>
                  <a:gd name="adj2" fmla="val 50022"/>
                  <a:gd name="adj3" fmla="val 264328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D51DD1FB-3187-482D-B767-AFCC2E5D4C0D}"/>
                  </a:ext>
                </a:extLst>
              </p:cNvPr>
              <p:cNvCxnSpPr>
                <a:stCxn id="76" idx="1"/>
                <a:endCxn id="107" idx="4"/>
              </p:cNvCxnSpPr>
              <p:nvPr/>
            </p:nvCxnSpPr>
            <p:spPr>
              <a:xfrm rot="10800000">
                <a:off x="4890237" y="1842805"/>
                <a:ext cx="421553" cy="598097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0558F7-6DD7-4C46-8BA9-59C4874CD45B}"/>
                  </a:ext>
                </a:extLst>
              </p:cNvPr>
              <p:cNvSpPr txBox="1"/>
              <p:nvPr/>
            </p:nvSpPr>
            <p:spPr>
              <a:xfrm>
                <a:off x="4586740" y="2446802"/>
                <a:ext cx="532765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subscribe</a:t>
                </a:r>
              </a:p>
            </p:txBody>
          </p: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1D60CFB-E91B-4FBC-B10F-CA91B31B6DC3}"/>
                  </a:ext>
                </a:extLst>
              </p:cNvPr>
              <p:cNvCxnSpPr>
                <a:stCxn id="53" idx="3"/>
                <a:endCxn id="107" idx="0"/>
              </p:cNvCxnSpPr>
              <p:nvPr/>
            </p:nvCxnSpPr>
            <p:spPr>
              <a:xfrm flipH="1">
                <a:off x="4890236" y="1108103"/>
                <a:ext cx="28967" cy="590198"/>
              </a:xfrm>
              <a:prstGeom prst="bentConnector3">
                <a:avLst>
                  <a:gd name="adj1" fmla="val 10534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3D7574A5-F27F-4E85-B985-53460A536D97}"/>
                  </a:ext>
                </a:extLst>
              </p:cNvPr>
              <p:cNvCxnSpPr>
                <a:stCxn id="107" idx="6"/>
                <a:endCxn id="76" idx="0"/>
              </p:cNvCxnSpPr>
              <p:nvPr/>
            </p:nvCxnSpPr>
            <p:spPr>
              <a:xfrm>
                <a:off x="4931475" y="1802473"/>
                <a:ext cx="696589" cy="269440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885113C-2754-4C36-A4CC-AA0A2275CC65}"/>
                  </a:ext>
                </a:extLst>
              </p:cNvPr>
              <p:cNvSpPr txBox="1"/>
              <p:nvPr/>
            </p:nvSpPr>
            <p:spPr>
              <a:xfrm>
                <a:off x="5334291" y="1594181"/>
                <a:ext cx="504562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consume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1CAB93-E045-4F86-BC9E-F901C56403B2}"/>
                  </a:ext>
                </a:extLst>
              </p:cNvPr>
              <p:cNvSpPr txBox="1"/>
              <p:nvPr/>
            </p:nvSpPr>
            <p:spPr>
              <a:xfrm>
                <a:off x="182880" y="2021697"/>
                <a:ext cx="877498" cy="17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/>
                  <a:t>name = John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A508E7-E9A6-44BE-B555-0500B19C1A93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844537" y="1913707"/>
              <a:ext cx="1078983" cy="74707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2D697EF-24E3-48D1-AB8F-4B56B0B7F19D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V="1">
              <a:off x="4844537" y="1997229"/>
              <a:ext cx="1179712" cy="123481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D885E9-D652-43E0-9C38-699580F43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790" y="1840901"/>
              <a:ext cx="2754281" cy="14722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68C8D9-8E22-42AE-A0BE-56B3A29D2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2362" y="3937412"/>
            <a:ext cx="5027913" cy="9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892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(and </a:t>
            </a:r>
            <a:r>
              <a:rPr lang="en-US" dirty="0" err="1"/>
              <a:t>npm</a:t>
            </a:r>
            <a:r>
              <a:rPr lang="en-US" dirty="0"/>
              <a:t>) runtime</a:t>
            </a:r>
          </a:p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</a:t>
            </a:r>
          </a:p>
          <a:p>
            <a:r>
              <a:rPr lang="en-US" dirty="0"/>
              <a:t>Explore Node and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add state management to Node application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implement pub/sub for Node applications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realize asynchronous communication between Node based microservices through </a:t>
            </a:r>
            <a:r>
              <a:rPr lang="en-US" dirty="0" err="1"/>
              <a:t>Daprized</a:t>
            </a:r>
            <a:r>
              <a:rPr lang="en-US" dirty="0"/>
              <a:t> pub/sub</a:t>
            </a:r>
          </a:p>
          <a:p>
            <a:r>
              <a:rPr lang="en-US" dirty="0"/>
              <a:t>Explore Telemetry for asynchronous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Snagit_SNG85D">
            <a:extLst>
              <a:ext uri="{FF2B5EF4-FFF2-40B4-BE49-F238E27FC236}">
                <a16:creationId xmlns:a16="http://schemas.microsoft.com/office/drawing/2014/main" id="{520958AF-514C-4FE2-8B1D-6FE0748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99" y="792000"/>
            <a:ext cx="2209800" cy="25298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65832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https://github.com/lucasjellema/fontys-2022-microservices-kafka-dapr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213221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345450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9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538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475183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423974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05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271985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225206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218309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301499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7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623099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600167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462611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435184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202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393392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541550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2604008" y="1599647"/>
            <a:ext cx="954790" cy="388136"/>
          </a:xfrm>
          <a:prstGeom prst="wedgeRectCallout">
            <a:avLst>
              <a:gd name="adj1" fmla="val 71903"/>
              <a:gd name="adj2" fmla="val 11158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642085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438751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62200"/>
              </p:ext>
            </p:extLst>
          </p:nvPr>
        </p:nvGraphicFramePr>
        <p:xfrm>
          <a:off x="438751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664589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401350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475183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596759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pic>
        <p:nvPicPr>
          <p:cNvPr id="42" name="Snagit_SNG85D">
            <a:extLst>
              <a:ext uri="{FF2B5EF4-FFF2-40B4-BE49-F238E27FC236}">
                <a16:creationId xmlns:a16="http://schemas.microsoft.com/office/drawing/2014/main" id="{0D3D1EBF-F7A1-4929-819C-97A9262FC7F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81015" y="902410"/>
            <a:ext cx="1327849" cy="152015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AD3D90E-6787-4ED9-AED5-EF79523EF897}"/>
              </a:ext>
            </a:extLst>
          </p:cNvPr>
          <p:cNvSpPr/>
          <p:nvPr/>
        </p:nvSpPr>
        <p:spPr>
          <a:xfrm>
            <a:off x="7797800" y="1664464"/>
            <a:ext cx="762000" cy="1186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33" grpId="0" animBg="1"/>
      <p:bldP spid="39" grpId="0" animBg="1"/>
      <p:bldP spid="40" grpId="0"/>
      <p:bldP spid="46" grpId="0" animBg="1"/>
      <p:bldP spid="47" grpId="0" animBg="1"/>
      <p:bldP spid="48" grpId="0" animBg="1"/>
      <p:bldP spid="49" grpId="0" animBg="1"/>
      <p:bldP spid="51" grpId="0" animBg="1"/>
      <p:bldP spid="54" grpId="0" animBg="1"/>
      <p:bldP spid="55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 &amp;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30 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ED59-7747-4BE5-8D86-7EE2669CA4FF}"/>
              </a:ext>
            </a:extLst>
          </p:cNvPr>
          <p:cNvSpPr txBox="1">
            <a:spLocks/>
          </p:cNvSpPr>
          <p:nvPr/>
        </p:nvSpPr>
        <p:spPr>
          <a:xfrm>
            <a:off x="162061" y="985499"/>
            <a:ext cx="2286671" cy="50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Week:</a:t>
            </a:r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FE5B0F58-70EE-482F-B972-62A661C3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18">
            <a:off x="2578089" y="2593893"/>
            <a:ext cx="1269643" cy="6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D700-5EE1-477E-A581-1522A052B6C2}"/>
              </a:ext>
            </a:extLst>
          </p:cNvPr>
          <p:cNvSpPr txBox="1"/>
          <p:nvPr/>
        </p:nvSpPr>
        <p:spPr>
          <a:xfrm>
            <a:off x="5464870" y="3164899"/>
            <a:ext cx="30521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4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 (and next week)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  <a:br>
              <a:rPr lang="en-US" dirty="0"/>
            </a:br>
            <a:r>
              <a:rPr lang="en-US" dirty="0"/>
              <a:t>Microservices – the best form of applications we have come up with so far</a:t>
            </a:r>
          </a:p>
          <a:p>
            <a:endParaRPr lang="en-US" dirty="0"/>
          </a:p>
          <a:p>
            <a:r>
              <a:rPr lang="en-US" dirty="0"/>
              <a:t>How they are designed</a:t>
            </a:r>
          </a:p>
          <a:p>
            <a:r>
              <a:rPr lang="en-US" dirty="0"/>
              <a:t>How they interact</a:t>
            </a:r>
          </a:p>
          <a:p>
            <a:r>
              <a:rPr lang="en-US" dirty="0"/>
              <a:t>How they can be implemented</a:t>
            </a:r>
          </a:p>
          <a:p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Dapr.io – distributed application runtime</a:t>
            </a:r>
          </a:p>
          <a:p>
            <a:pPr lvl="1"/>
            <a:r>
              <a:rPr lang="en-US" dirty="0"/>
              <a:t>Node – popular, full stack, omnipresent programming language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24264</TotalTime>
  <Words>5890</Words>
  <Application>Microsoft Office PowerPoint</Application>
  <PresentationFormat>On-screen Show (16:9)</PresentationFormat>
  <Paragraphs>1288</Paragraphs>
  <Slides>88</Slides>
  <Notes>26</Notes>
  <HiddenSlides>7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Consolas</vt:lpstr>
      <vt:lpstr>Courier New</vt:lpstr>
      <vt:lpstr>Lucida Console</vt:lpstr>
      <vt:lpstr>Segoe UI</vt:lpstr>
      <vt:lpstr>Segoe UI Semibold</vt:lpstr>
      <vt:lpstr>Symbol</vt:lpstr>
      <vt:lpstr>Trebuchet MS Bold</vt:lpstr>
      <vt:lpstr>Office-thema</vt:lpstr>
      <vt:lpstr>Microservices in real life –  with Node &amp; Dapr.io   March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 (and next week)</vt:lpstr>
      <vt:lpstr>Overview</vt:lpstr>
      <vt:lpstr>Assumed is</vt:lpstr>
      <vt:lpstr>What is an Application?</vt:lpstr>
      <vt:lpstr>What is a microservice?</vt:lpstr>
      <vt:lpstr>Final Demo</vt:lpstr>
      <vt:lpstr>What is a microservice?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The Microservice</vt:lpstr>
      <vt:lpstr>Extended API of microservice</vt:lpstr>
      <vt:lpstr>Independent microservices and an integrated front end</vt:lpstr>
      <vt:lpstr>Independent microservices and an integrated front end</vt:lpstr>
      <vt:lpstr>The Microservices Platform</vt:lpstr>
      <vt:lpstr>The Microservices Platform</vt:lpstr>
      <vt:lpstr>The Microservices Platform</vt:lpstr>
      <vt:lpstr>The Microservices Platform</vt:lpstr>
      <vt:lpstr>What do most microservices do?</vt:lpstr>
      <vt:lpstr>Dapr Distributed Application Runtime</vt:lpstr>
      <vt:lpstr>Dapr</vt:lpstr>
      <vt:lpstr>Dapr.io</vt:lpstr>
      <vt:lpstr>Dapr.io</vt:lpstr>
      <vt:lpstr>State management</vt:lpstr>
      <vt:lpstr>State management</vt:lpstr>
      <vt:lpstr>State management</vt:lpstr>
      <vt:lpstr>Dapr state API</vt:lpstr>
      <vt:lpstr>Dapr state API</vt:lpstr>
      <vt:lpstr>Microservice building blocks</vt:lpstr>
      <vt:lpstr>Any language and framework</vt:lpstr>
      <vt:lpstr>Any cloud or edge infrastructure</vt:lpstr>
      <vt:lpstr>Service invocation</vt:lpstr>
      <vt:lpstr>Publish and subscribe</vt:lpstr>
      <vt:lpstr>Input triggers</vt:lpstr>
      <vt:lpstr>Output bindings</vt:lpstr>
      <vt:lpstr>Secrets</vt:lpstr>
      <vt:lpstr>Observability</vt:lpstr>
      <vt:lpstr>Dapr hosting environments</vt:lpstr>
      <vt:lpstr>Dapr in self-hosted Docker mode</vt:lpstr>
      <vt:lpstr>Hands On Lab 1</vt:lpstr>
      <vt:lpstr>Dapr in self-hosted Docker mode – add MySQL Database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 - NPM</vt:lpstr>
      <vt:lpstr>Hello World in Node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Dapr and Node Applications</vt:lpstr>
      <vt:lpstr>State Management with Dapr from Node application</vt:lpstr>
      <vt:lpstr>State Management with Dapr from Node application</vt:lpstr>
      <vt:lpstr>PowerPoint Presentation</vt:lpstr>
      <vt:lpstr>PowerPoint Presentation</vt:lpstr>
      <vt:lpstr>PowerPoint Presentation</vt:lpstr>
      <vt:lpstr>PowerPoint Presentation</vt:lpstr>
      <vt:lpstr>State Management with Dapr from Node application - switch to MySQL state store with configuration change</vt:lpstr>
      <vt:lpstr>State Management with Dapr from any application - either through SDK or using HTTP or gRPC</vt:lpstr>
      <vt:lpstr>Pub/Sub with Dapr from Node applications</vt:lpstr>
      <vt:lpstr>Pub/Sub with Dapr from Node applications</vt:lpstr>
      <vt:lpstr>Pub/Sub with Dapr from Node applications</vt:lpstr>
      <vt:lpstr>Asynchronous Interaction between Microservices</vt:lpstr>
      <vt:lpstr>Asynchronous Interaction between Microservices</vt:lpstr>
      <vt:lpstr>Asynchronous Interaction between Microservices shared (global) state</vt:lpstr>
      <vt:lpstr>Telemetry Observation in Zipkin</vt:lpstr>
      <vt:lpstr>Telemetry Observation in Zipkin</vt:lpstr>
      <vt:lpstr>Handson Lab 2</vt:lpstr>
      <vt:lpstr>Handson Lab 2</vt:lpstr>
      <vt:lpstr>Microservices in real life –  with Node &amp; Dapr.io &amp;    30 March 2022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53</cp:revision>
  <dcterms:created xsi:type="dcterms:W3CDTF">2021-10-02T10:22:42Z</dcterms:created>
  <dcterms:modified xsi:type="dcterms:W3CDTF">2022-11-04T05:46:41Z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2022-11-04T05:46:38Z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719a7d13-16f8-4cd7-bcb0-c11a6d40d534</vt:lpwstr>
  </property>
  <property fmtid="{D5CDD505-2E9C-101B-9397-08002B2CF9AE}" pid="9" name="MSIP_Label_36148d1e-9119-4a03-b039-d8188704cf2a_ContentBits">
    <vt:lpwstr>1</vt:lpwstr>
  </property>
</Properties>
</file>